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19" r:id="rId2"/>
    <p:sldMasterId id="2147483741" r:id="rId3"/>
    <p:sldMasterId id="2147483762" r:id="rId4"/>
    <p:sldMasterId id="2147483775" r:id="rId5"/>
  </p:sldMasterIdLst>
  <p:notesMasterIdLst>
    <p:notesMasterId r:id="rId24"/>
  </p:notesMasterIdLst>
  <p:handoutMasterIdLst>
    <p:handoutMasterId r:id="rId25"/>
  </p:handoutMasterIdLst>
  <p:sldIdLst>
    <p:sldId id="258" r:id="rId6"/>
    <p:sldId id="306" r:id="rId7"/>
    <p:sldId id="346" r:id="rId8"/>
    <p:sldId id="345" r:id="rId9"/>
    <p:sldId id="310" r:id="rId10"/>
    <p:sldId id="311" r:id="rId11"/>
    <p:sldId id="312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34" r:id="rId20"/>
    <p:sldId id="335" r:id="rId21"/>
    <p:sldId id="336" r:id="rId22"/>
    <p:sldId id="28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B2A"/>
    <a:srgbClr val="DB0E0E"/>
    <a:srgbClr val="C20F1D"/>
    <a:srgbClr val="F47835"/>
    <a:srgbClr val="002CE6"/>
    <a:srgbClr val="CFB590"/>
    <a:srgbClr val="0028D0"/>
    <a:srgbClr val="0021A5"/>
    <a:srgbClr val="FA4616"/>
    <a:srgbClr val="FBBE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2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4602"/>
    </p:cViewPr>
  </p:sorterViewPr>
  <p:notesViewPr>
    <p:cSldViewPr snapToGrid="0">
      <p:cViewPr varScale="1">
        <p:scale>
          <a:sx n="85" d="100"/>
          <a:sy n="85" d="100"/>
        </p:scale>
        <p:origin x="379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Schouten" userId="bc45cbc496d0ea10" providerId="LiveId" clId="{BD1637E9-0ABF-423A-ABF1-BFE3E8FBFC9A}"/>
    <pc:docChg chg="delSld modSld sldOrd">
      <pc:chgData name="Ryan Schouten" userId="bc45cbc496d0ea10" providerId="LiveId" clId="{BD1637E9-0ABF-423A-ABF1-BFE3E8FBFC9A}" dt="2018-04-07T17:47:04.939" v="78"/>
      <pc:docMkLst>
        <pc:docMk/>
      </pc:docMkLst>
      <pc:sldChg chg="modSp">
        <pc:chgData name="Ryan Schouten" userId="bc45cbc496d0ea10" providerId="LiveId" clId="{BD1637E9-0ABF-423A-ABF1-BFE3E8FBFC9A}" dt="2018-04-07T14:27:32.354" v="51" actId="20577"/>
        <pc:sldMkLst>
          <pc:docMk/>
          <pc:sldMk cId="2850858074" sldId="258"/>
        </pc:sldMkLst>
        <pc:spChg chg="mod">
          <ac:chgData name="Ryan Schouten" userId="bc45cbc496d0ea10" providerId="LiveId" clId="{BD1637E9-0ABF-423A-ABF1-BFE3E8FBFC9A}" dt="2018-04-07T14:25:08.841" v="17" actId="20577"/>
          <ac:spMkLst>
            <pc:docMk/>
            <pc:sldMk cId="2850858074" sldId="258"/>
            <ac:spMk id="7" creationId="{00000000-0000-0000-0000-000000000000}"/>
          </ac:spMkLst>
        </pc:spChg>
        <pc:spChg chg="mod">
          <ac:chgData name="Ryan Schouten" userId="bc45cbc496d0ea10" providerId="LiveId" clId="{BD1637E9-0ABF-423A-ABF1-BFE3E8FBFC9A}" dt="2018-04-07T14:27:32.354" v="51" actId="20577"/>
          <ac:spMkLst>
            <pc:docMk/>
            <pc:sldMk cId="2850858074" sldId="258"/>
            <ac:spMk id="8" creationId="{00000000-0000-0000-0000-000000000000}"/>
          </ac:spMkLst>
        </pc:spChg>
      </pc:sldChg>
      <pc:sldChg chg="del">
        <pc:chgData name="Ryan Schouten" userId="bc45cbc496d0ea10" providerId="LiveId" clId="{BD1637E9-0ABF-423A-ABF1-BFE3E8FBFC9A}" dt="2018-04-07T14:27:37.909" v="52" actId="2696"/>
        <pc:sldMkLst>
          <pc:docMk/>
          <pc:sldMk cId="3179490231" sldId="309"/>
        </pc:sldMkLst>
      </pc:sldChg>
      <pc:sldChg chg="del">
        <pc:chgData name="Ryan Schouten" userId="bc45cbc496d0ea10" providerId="LiveId" clId="{BD1637E9-0ABF-423A-ABF1-BFE3E8FBFC9A}" dt="2018-04-07T14:27:45.647" v="53" actId="2696"/>
        <pc:sldMkLst>
          <pc:docMk/>
          <pc:sldMk cId="3723515296" sldId="313"/>
        </pc:sldMkLst>
      </pc:sldChg>
      <pc:sldChg chg="del">
        <pc:chgData name="Ryan Schouten" userId="bc45cbc496d0ea10" providerId="LiveId" clId="{BD1637E9-0ABF-423A-ABF1-BFE3E8FBFC9A}" dt="2018-04-07T14:27:48.582" v="54" actId="2696"/>
        <pc:sldMkLst>
          <pc:docMk/>
          <pc:sldMk cId="2565788115" sldId="314"/>
        </pc:sldMkLst>
      </pc:sldChg>
      <pc:sldChg chg="del">
        <pc:chgData name="Ryan Schouten" userId="bc45cbc496d0ea10" providerId="LiveId" clId="{BD1637E9-0ABF-423A-ABF1-BFE3E8FBFC9A}" dt="2018-04-07T14:27:49.919" v="55" actId="2696"/>
        <pc:sldMkLst>
          <pc:docMk/>
          <pc:sldMk cId="2422660326" sldId="315"/>
        </pc:sldMkLst>
      </pc:sldChg>
      <pc:sldChg chg="del">
        <pc:chgData name="Ryan Schouten" userId="bc45cbc496d0ea10" providerId="LiveId" clId="{BD1637E9-0ABF-423A-ABF1-BFE3E8FBFC9A}" dt="2018-04-07T14:28:06.802" v="56" actId="2696"/>
        <pc:sldMkLst>
          <pc:docMk/>
          <pc:sldMk cId="2356998953" sldId="317"/>
        </pc:sldMkLst>
      </pc:sldChg>
      <pc:sldChg chg="del">
        <pc:chgData name="Ryan Schouten" userId="bc45cbc496d0ea10" providerId="LiveId" clId="{BD1637E9-0ABF-423A-ABF1-BFE3E8FBFC9A}" dt="2018-04-07T14:28:06.931" v="57" actId="2696"/>
        <pc:sldMkLst>
          <pc:docMk/>
          <pc:sldMk cId="3972727601" sldId="318"/>
        </pc:sldMkLst>
      </pc:sldChg>
      <pc:sldChg chg="del">
        <pc:chgData name="Ryan Schouten" userId="bc45cbc496d0ea10" providerId="LiveId" clId="{BD1637E9-0ABF-423A-ABF1-BFE3E8FBFC9A}" dt="2018-04-07T14:28:07.017" v="58" actId="2696"/>
        <pc:sldMkLst>
          <pc:docMk/>
          <pc:sldMk cId="3724400246" sldId="319"/>
        </pc:sldMkLst>
      </pc:sldChg>
      <pc:sldChg chg="del">
        <pc:chgData name="Ryan Schouten" userId="bc45cbc496d0ea10" providerId="LiveId" clId="{BD1637E9-0ABF-423A-ABF1-BFE3E8FBFC9A}" dt="2018-04-07T14:28:07.048" v="59" actId="2696"/>
        <pc:sldMkLst>
          <pc:docMk/>
          <pc:sldMk cId="1389305809" sldId="320"/>
        </pc:sldMkLst>
      </pc:sldChg>
      <pc:sldChg chg="del">
        <pc:chgData name="Ryan Schouten" userId="bc45cbc496d0ea10" providerId="LiveId" clId="{BD1637E9-0ABF-423A-ABF1-BFE3E8FBFC9A}" dt="2018-04-07T14:28:07.199" v="60" actId="2696"/>
        <pc:sldMkLst>
          <pc:docMk/>
          <pc:sldMk cId="1691520515" sldId="321"/>
        </pc:sldMkLst>
      </pc:sldChg>
      <pc:sldChg chg="del">
        <pc:chgData name="Ryan Schouten" userId="bc45cbc496d0ea10" providerId="LiveId" clId="{BD1637E9-0ABF-423A-ABF1-BFE3E8FBFC9A}" dt="2018-04-07T14:28:07.308" v="61" actId="2696"/>
        <pc:sldMkLst>
          <pc:docMk/>
          <pc:sldMk cId="1952897883" sldId="322"/>
        </pc:sldMkLst>
      </pc:sldChg>
      <pc:sldChg chg="del">
        <pc:chgData name="Ryan Schouten" userId="bc45cbc496d0ea10" providerId="LiveId" clId="{BD1637E9-0ABF-423A-ABF1-BFE3E8FBFC9A}" dt="2018-04-07T14:28:07.404" v="62" actId="2696"/>
        <pc:sldMkLst>
          <pc:docMk/>
          <pc:sldMk cId="343716876" sldId="323"/>
        </pc:sldMkLst>
      </pc:sldChg>
      <pc:sldChg chg="del">
        <pc:chgData name="Ryan Schouten" userId="bc45cbc496d0ea10" providerId="LiveId" clId="{BD1637E9-0ABF-423A-ABF1-BFE3E8FBFC9A}" dt="2018-04-07T14:28:07.512" v="63" actId="2696"/>
        <pc:sldMkLst>
          <pc:docMk/>
          <pc:sldMk cId="3401422367" sldId="324"/>
        </pc:sldMkLst>
      </pc:sldChg>
      <pc:sldChg chg="del">
        <pc:chgData name="Ryan Schouten" userId="bc45cbc496d0ea10" providerId="LiveId" clId="{BD1637E9-0ABF-423A-ABF1-BFE3E8FBFC9A}" dt="2018-04-07T14:28:07.535" v="64" actId="2696"/>
        <pc:sldMkLst>
          <pc:docMk/>
          <pc:sldMk cId="3391297327" sldId="325"/>
        </pc:sldMkLst>
      </pc:sldChg>
      <pc:sldChg chg="del">
        <pc:chgData name="Ryan Schouten" userId="bc45cbc496d0ea10" providerId="LiveId" clId="{BD1637E9-0ABF-423A-ABF1-BFE3E8FBFC9A}" dt="2018-04-07T14:28:07.561" v="65" actId="2696"/>
        <pc:sldMkLst>
          <pc:docMk/>
          <pc:sldMk cId="4098968391" sldId="326"/>
        </pc:sldMkLst>
      </pc:sldChg>
      <pc:sldChg chg="del">
        <pc:chgData name="Ryan Schouten" userId="bc45cbc496d0ea10" providerId="LiveId" clId="{BD1637E9-0ABF-423A-ABF1-BFE3E8FBFC9A}" dt="2018-04-07T14:28:07.593" v="66" actId="2696"/>
        <pc:sldMkLst>
          <pc:docMk/>
          <pc:sldMk cId="830331796" sldId="327"/>
        </pc:sldMkLst>
      </pc:sldChg>
      <pc:sldChg chg="del">
        <pc:chgData name="Ryan Schouten" userId="bc45cbc496d0ea10" providerId="LiveId" clId="{BD1637E9-0ABF-423A-ABF1-BFE3E8FBFC9A}" dt="2018-04-07T14:28:07.633" v="67" actId="2696"/>
        <pc:sldMkLst>
          <pc:docMk/>
          <pc:sldMk cId="3541218521" sldId="328"/>
        </pc:sldMkLst>
      </pc:sldChg>
      <pc:sldChg chg="del">
        <pc:chgData name="Ryan Schouten" userId="bc45cbc496d0ea10" providerId="LiveId" clId="{BD1637E9-0ABF-423A-ABF1-BFE3E8FBFC9A}" dt="2018-04-07T14:28:07.667" v="68" actId="2696"/>
        <pc:sldMkLst>
          <pc:docMk/>
          <pc:sldMk cId="274571820" sldId="329"/>
        </pc:sldMkLst>
      </pc:sldChg>
      <pc:sldChg chg="del">
        <pc:chgData name="Ryan Schouten" userId="bc45cbc496d0ea10" providerId="LiveId" clId="{BD1637E9-0ABF-423A-ABF1-BFE3E8FBFC9A}" dt="2018-04-07T14:28:07.719" v="69" actId="2696"/>
        <pc:sldMkLst>
          <pc:docMk/>
          <pc:sldMk cId="1808754801" sldId="330"/>
        </pc:sldMkLst>
      </pc:sldChg>
      <pc:sldChg chg="del">
        <pc:chgData name="Ryan Schouten" userId="bc45cbc496d0ea10" providerId="LiveId" clId="{BD1637E9-0ABF-423A-ABF1-BFE3E8FBFC9A}" dt="2018-04-07T14:28:07.842" v="70" actId="2696"/>
        <pc:sldMkLst>
          <pc:docMk/>
          <pc:sldMk cId="717488314" sldId="331"/>
        </pc:sldMkLst>
      </pc:sldChg>
      <pc:sldChg chg="del">
        <pc:chgData name="Ryan Schouten" userId="bc45cbc496d0ea10" providerId="LiveId" clId="{BD1637E9-0ABF-423A-ABF1-BFE3E8FBFC9A}" dt="2018-04-07T14:28:07.871" v="71" actId="2696"/>
        <pc:sldMkLst>
          <pc:docMk/>
          <pc:sldMk cId="505235454" sldId="332"/>
        </pc:sldMkLst>
      </pc:sldChg>
      <pc:sldChg chg="del">
        <pc:chgData name="Ryan Schouten" userId="bc45cbc496d0ea10" providerId="LiveId" clId="{BD1637E9-0ABF-423A-ABF1-BFE3E8FBFC9A}" dt="2018-04-07T14:28:07.920" v="72" actId="2696"/>
        <pc:sldMkLst>
          <pc:docMk/>
          <pc:sldMk cId="1711701334" sldId="333"/>
        </pc:sldMkLst>
      </pc:sldChg>
      <pc:sldChg chg="modSp">
        <pc:chgData name="Ryan Schouten" userId="bc45cbc496d0ea10" providerId="LiveId" clId="{BD1637E9-0ABF-423A-ABF1-BFE3E8FBFC9A}" dt="2018-04-07T15:17:24.468" v="77" actId="20577"/>
        <pc:sldMkLst>
          <pc:docMk/>
          <pc:sldMk cId="228935331" sldId="336"/>
        </pc:sldMkLst>
        <pc:spChg chg="mod">
          <ac:chgData name="Ryan Schouten" userId="bc45cbc496d0ea10" providerId="LiveId" clId="{BD1637E9-0ABF-423A-ABF1-BFE3E8FBFC9A}" dt="2018-04-07T15:17:24.468" v="77" actId="20577"/>
          <ac:spMkLst>
            <pc:docMk/>
            <pc:sldMk cId="228935331" sldId="336"/>
            <ac:spMk id="3" creationId="{00000000-0000-0000-0000-000000000000}"/>
          </ac:spMkLst>
        </pc:spChg>
      </pc:sldChg>
      <pc:sldChg chg="del">
        <pc:chgData name="Ryan Schouten" userId="bc45cbc496d0ea10" providerId="LiveId" clId="{BD1637E9-0ABF-423A-ABF1-BFE3E8FBFC9A}" dt="2018-04-07T14:28:30.172" v="74" actId="2696"/>
        <pc:sldMkLst>
          <pc:docMk/>
          <pc:sldMk cId="1628559055" sldId="344"/>
        </pc:sldMkLst>
      </pc:sldChg>
      <pc:sldChg chg="ord">
        <pc:chgData name="Ryan Schouten" userId="bc45cbc496d0ea10" providerId="LiveId" clId="{BD1637E9-0ABF-423A-ABF1-BFE3E8FBFC9A}" dt="2018-04-07T17:47:04.939" v="78"/>
        <pc:sldMkLst>
          <pc:docMk/>
          <pc:sldMk cId="1691545900" sldId="346"/>
        </pc:sldMkLst>
      </pc:sldChg>
      <pc:sldMasterChg chg="delSldLayout">
        <pc:chgData name="Ryan Schouten" userId="bc45cbc496d0ea10" providerId="LiveId" clId="{BD1637E9-0ABF-423A-ABF1-BFE3E8FBFC9A}" dt="2018-04-07T14:28:30.180" v="75" actId="2696"/>
        <pc:sldMasterMkLst>
          <pc:docMk/>
          <pc:sldMasterMk cId="1313506884" sldId="2147483741"/>
        </pc:sldMasterMkLst>
        <pc:sldLayoutChg chg="del">
          <pc:chgData name="Ryan Schouten" userId="bc45cbc496d0ea10" providerId="LiveId" clId="{BD1637E9-0ABF-423A-ABF1-BFE3E8FBFC9A}" dt="2018-04-07T14:28:30.180" v="75" actId="2696"/>
          <pc:sldLayoutMkLst>
            <pc:docMk/>
            <pc:sldMasterMk cId="1313506884" sldId="2147483741"/>
            <pc:sldLayoutMk cId="530420314" sldId="21474837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7CB99-A4D4-4008-8F2F-DFB345BE63DE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EE143-E376-4934-B417-22D35AB55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85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DD674-2108-4F1B-B8CD-085C43C639B0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95D6B-4F83-4C0E-AA75-488E013B8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8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9B58DE-4BA1-4364-B922-4D0E9172083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025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2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8" b="12978"/>
          <a:stretch>
            <a:fillRect/>
          </a:stretch>
        </p:blipFill>
        <p:spPr>
          <a:xfrm>
            <a:off x="0" y="4"/>
            <a:ext cx="9144000" cy="380841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5184774"/>
            <a:ext cx="9144000" cy="167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0" y="-7256"/>
            <a:ext cx="9144000" cy="53841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11000"/>
                </a:schemeClr>
              </a:gs>
              <a:gs pos="61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9308"/>
            <a:ext cx="9144000" cy="25896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192177"/>
            <a:ext cx="9144000" cy="2665827"/>
          </a:xfrm>
          <a:prstGeom prst="rect">
            <a:avLst/>
          </a:prstGeom>
          <a:gradFill flip="none" rotWithShape="1">
            <a:gsLst>
              <a:gs pos="0">
                <a:srgbClr val="C20F1D">
                  <a:shade val="30000"/>
                  <a:satMod val="115000"/>
                </a:srgbClr>
              </a:gs>
              <a:gs pos="50000">
                <a:srgbClr val="C20F1D">
                  <a:shade val="67500"/>
                  <a:satMod val="115000"/>
                </a:srgbClr>
              </a:gs>
              <a:gs pos="100000">
                <a:srgbClr val="C20F1D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26724"/>
            <a:ext cx="9144000" cy="115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677641" y="4533569"/>
            <a:ext cx="5640443" cy="946164"/>
          </a:xfrm>
        </p:spPr>
        <p:txBody>
          <a:bodyPr anchor="b"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934371" y="5499204"/>
            <a:ext cx="5126978" cy="336439"/>
          </a:xfrm>
        </p:spPr>
        <p:txBody>
          <a:bodyPr>
            <a:noAutofit/>
          </a:bodyPr>
          <a:lstStyle>
            <a:lvl1pPr marL="0" indent="0" algn="ctr">
              <a:buNone/>
              <a:defRPr sz="1200" spc="45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3" y="1024910"/>
            <a:ext cx="9144000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7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806410" y="1352445"/>
            <a:ext cx="7531182" cy="3741880"/>
          </a:xfrm>
          <a:solidFill>
            <a:srgbClr val="939598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55607" y="5356508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1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73209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7653" y="1891429"/>
            <a:ext cx="3637397" cy="2714754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8" y="5249895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1013"/>
            </a:lvl1pPr>
          </a:lstStyle>
          <a:p>
            <a:pPr lvl="0"/>
            <a:r>
              <a:rPr lang="en-US" dirty="0"/>
              <a:t>Add caption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298536" y="1891429"/>
            <a:ext cx="4472930" cy="3358466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7915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91059" y="1603197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883143" y="1603197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78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8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71899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583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4800" y="1054105"/>
            <a:ext cx="85534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4825" y="1905000"/>
            <a:ext cx="3810000" cy="318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5233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9881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95945" y="1277257"/>
            <a:ext cx="4310743" cy="411298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27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pic>
        <p:nvPicPr>
          <p:cNvPr id="12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3111"/>
          <a:stretch>
            <a:fillRect/>
          </a:stretch>
        </p:blipFill>
        <p:spPr>
          <a:xfrm flipH="1">
            <a:off x="-4763" y="-1588"/>
            <a:ext cx="9153526" cy="6507163"/>
          </a:xfrm>
          <a:prstGeom prst="rect">
            <a:avLst/>
          </a:prstGeom>
        </p:spPr>
      </p:pic>
      <p:sp>
        <p:nvSpPr>
          <p:cNvPr id="6" name="Freeform 5"/>
          <p:cNvSpPr/>
          <p:nvPr userDrawn="1"/>
        </p:nvSpPr>
        <p:spPr>
          <a:xfrm flipH="1">
            <a:off x="-15337" y="1"/>
            <a:ext cx="7054312" cy="685969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  <a:gd name="connsiteX0" fmla="*/ 252710 w 3230096"/>
              <a:gd name="connsiteY0" fmla="*/ 0 h 5172884"/>
              <a:gd name="connsiteX1" fmla="*/ 1217883 w 3230096"/>
              <a:gd name="connsiteY1" fmla="*/ 0 h 5172884"/>
              <a:gd name="connsiteX2" fmla="*/ 2487265 w 3230096"/>
              <a:gd name="connsiteY2" fmla="*/ 0 h 5172884"/>
              <a:gd name="connsiteX3" fmla="*/ 2510905 w 3230096"/>
              <a:gd name="connsiteY3" fmla="*/ 0 h 5172884"/>
              <a:gd name="connsiteX4" fmla="*/ 3087779 w 3230096"/>
              <a:gd name="connsiteY4" fmla="*/ 0 h 5172884"/>
              <a:gd name="connsiteX5" fmla="*/ 3230096 w 3230096"/>
              <a:gd name="connsiteY5" fmla="*/ 0 h 5172884"/>
              <a:gd name="connsiteX6" fmla="*/ 3230096 w 3230096"/>
              <a:gd name="connsiteY6" fmla="*/ 5143500 h 5172884"/>
              <a:gd name="connsiteX7" fmla="*/ 3087779 w 3230096"/>
              <a:gd name="connsiteY7" fmla="*/ 5143500 h 5172884"/>
              <a:gd name="connsiteX8" fmla="*/ 2510905 w 3230096"/>
              <a:gd name="connsiteY8" fmla="*/ 5143500 h 5172884"/>
              <a:gd name="connsiteX9" fmla="*/ 2487265 w 3230096"/>
              <a:gd name="connsiteY9" fmla="*/ 5143500 h 5172884"/>
              <a:gd name="connsiteX10" fmla="*/ 1217883 w 3230096"/>
              <a:gd name="connsiteY10" fmla="*/ 5143500 h 5172884"/>
              <a:gd name="connsiteX11" fmla="*/ 139910 w 3230096"/>
              <a:gd name="connsiteY11" fmla="*/ 5172884 h 5172884"/>
              <a:gd name="connsiteX12" fmla="*/ 252710 w 3230096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7137 w 3194523"/>
              <a:gd name="connsiteY0" fmla="*/ 0 h 5192474"/>
              <a:gd name="connsiteX1" fmla="*/ 1182310 w 3194523"/>
              <a:gd name="connsiteY1" fmla="*/ 0 h 5192474"/>
              <a:gd name="connsiteX2" fmla="*/ 2451692 w 3194523"/>
              <a:gd name="connsiteY2" fmla="*/ 0 h 5192474"/>
              <a:gd name="connsiteX3" fmla="*/ 2475332 w 3194523"/>
              <a:gd name="connsiteY3" fmla="*/ 0 h 5192474"/>
              <a:gd name="connsiteX4" fmla="*/ 3052206 w 3194523"/>
              <a:gd name="connsiteY4" fmla="*/ 0 h 5192474"/>
              <a:gd name="connsiteX5" fmla="*/ 3194523 w 3194523"/>
              <a:gd name="connsiteY5" fmla="*/ 0 h 5192474"/>
              <a:gd name="connsiteX6" fmla="*/ 3194523 w 3194523"/>
              <a:gd name="connsiteY6" fmla="*/ 5143500 h 5192474"/>
              <a:gd name="connsiteX7" fmla="*/ 3052206 w 3194523"/>
              <a:gd name="connsiteY7" fmla="*/ 5143500 h 5192474"/>
              <a:gd name="connsiteX8" fmla="*/ 2475332 w 3194523"/>
              <a:gd name="connsiteY8" fmla="*/ 5143500 h 5192474"/>
              <a:gd name="connsiteX9" fmla="*/ 2451692 w 3194523"/>
              <a:gd name="connsiteY9" fmla="*/ 5143500 h 5192474"/>
              <a:gd name="connsiteX10" fmla="*/ 1182310 w 3194523"/>
              <a:gd name="connsiteY10" fmla="*/ 5143500 h 5192474"/>
              <a:gd name="connsiteX11" fmla="*/ 45006 w 3194523"/>
              <a:gd name="connsiteY11" fmla="*/ 5192474 h 5192474"/>
              <a:gd name="connsiteX12" fmla="*/ 217137 w 3194523"/>
              <a:gd name="connsiteY12" fmla="*/ 0 h 5192474"/>
              <a:gd name="connsiteX0" fmla="*/ 190299 w 3167685"/>
              <a:gd name="connsiteY0" fmla="*/ 0 h 5192474"/>
              <a:gd name="connsiteX1" fmla="*/ 1155472 w 3167685"/>
              <a:gd name="connsiteY1" fmla="*/ 0 h 5192474"/>
              <a:gd name="connsiteX2" fmla="*/ 2424854 w 3167685"/>
              <a:gd name="connsiteY2" fmla="*/ 0 h 5192474"/>
              <a:gd name="connsiteX3" fmla="*/ 2448494 w 3167685"/>
              <a:gd name="connsiteY3" fmla="*/ 0 h 5192474"/>
              <a:gd name="connsiteX4" fmla="*/ 3025368 w 3167685"/>
              <a:gd name="connsiteY4" fmla="*/ 0 h 5192474"/>
              <a:gd name="connsiteX5" fmla="*/ 3167685 w 3167685"/>
              <a:gd name="connsiteY5" fmla="*/ 0 h 5192474"/>
              <a:gd name="connsiteX6" fmla="*/ 3167685 w 3167685"/>
              <a:gd name="connsiteY6" fmla="*/ 5143500 h 5192474"/>
              <a:gd name="connsiteX7" fmla="*/ 3025368 w 3167685"/>
              <a:gd name="connsiteY7" fmla="*/ 5143500 h 5192474"/>
              <a:gd name="connsiteX8" fmla="*/ 2448494 w 3167685"/>
              <a:gd name="connsiteY8" fmla="*/ 5143500 h 5192474"/>
              <a:gd name="connsiteX9" fmla="*/ 2424854 w 3167685"/>
              <a:gd name="connsiteY9" fmla="*/ 5143500 h 5192474"/>
              <a:gd name="connsiteX10" fmla="*/ 1155472 w 3167685"/>
              <a:gd name="connsiteY10" fmla="*/ 5143500 h 5192474"/>
              <a:gd name="connsiteX11" fmla="*/ 18168 w 3167685"/>
              <a:gd name="connsiteY11" fmla="*/ 5192474 h 5192474"/>
              <a:gd name="connsiteX12" fmla="*/ 190299 w 3167685"/>
              <a:gd name="connsiteY12" fmla="*/ 0 h 5192474"/>
              <a:gd name="connsiteX0" fmla="*/ 176846 w 3154232"/>
              <a:gd name="connsiteY0" fmla="*/ 0 h 5143500"/>
              <a:gd name="connsiteX1" fmla="*/ 1142019 w 3154232"/>
              <a:gd name="connsiteY1" fmla="*/ 0 h 5143500"/>
              <a:gd name="connsiteX2" fmla="*/ 2411401 w 3154232"/>
              <a:gd name="connsiteY2" fmla="*/ 0 h 5143500"/>
              <a:gd name="connsiteX3" fmla="*/ 2435041 w 3154232"/>
              <a:gd name="connsiteY3" fmla="*/ 0 h 5143500"/>
              <a:gd name="connsiteX4" fmla="*/ 3011915 w 3154232"/>
              <a:gd name="connsiteY4" fmla="*/ 0 h 5143500"/>
              <a:gd name="connsiteX5" fmla="*/ 3154232 w 3154232"/>
              <a:gd name="connsiteY5" fmla="*/ 0 h 5143500"/>
              <a:gd name="connsiteX6" fmla="*/ 3154232 w 3154232"/>
              <a:gd name="connsiteY6" fmla="*/ 5143500 h 5143500"/>
              <a:gd name="connsiteX7" fmla="*/ 3011915 w 3154232"/>
              <a:gd name="connsiteY7" fmla="*/ 5143500 h 5143500"/>
              <a:gd name="connsiteX8" fmla="*/ 2435041 w 3154232"/>
              <a:gd name="connsiteY8" fmla="*/ 5143500 h 5143500"/>
              <a:gd name="connsiteX9" fmla="*/ 2411401 w 3154232"/>
              <a:gd name="connsiteY9" fmla="*/ 5143500 h 5143500"/>
              <a:gd name="connsiteX10" fmla="*/ 1142019 w 3154232"/>
              <a:gd name="connsiteY10" fmla="*/ 5143500 h 5143500"/>
              <a:gd name="connsiteX11" fmla="*/ 202487 w 3154232"/>
              <a:gd name="connsiteY11" fmla="*/ 5133706 h 5143500"/>
              <a:gd name="connsiteX12" fmla="*/ 176846 w 3154232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77386" h="5143500">
                <a:moveTo>
                  <a:pt x="0" y="0"/>
                </a:moveTo>
                <a:lnTo>
                  <a:pt x="965173" y="0"/>
                </a:lnTo>
                <a:lnTo>
                  <a:pt x="2234555" y="0"/>
                </a:lnTo>
                <a:lnTo>
                  <a:pt x="2258195" y="0"/>
                </a:lnTo>
                <a:lnTo>
                  <a:pt x="2835069" y="0"/>
                </a:lnTo>
                <a:lnTo>
                  <a:pt x="2977386" y="0"/>
                </a:lnTo>
                <a:lnTo>
                  <a:pt x="2977386" y="5143500"/>
                </a:lnTo>
                <a:lnTo>
                  <a:pt x="2835069" y="5143500"/>
                </a:lnTo>
                <a:lnTo>
                  <a:pt x="2258195" y="5143500"/>
                </a:lnTo>
                <a:lnTo>
                  <a:pt x="2234555" y="5143500"/>
                </a:lnTo>
                <a:lnTo>
                  <a:pt x="965173" y="5143500"/>
                </a:lnTo>
                <a:lnTo>
                  <a:pt x="25641" y="5133706"/>
                </a:lnTo>
                <a:cubicBezTo>
                  <a:pt x="1607532" y="2880495"/>
                  <a:pt x="379713" y="186114"/>
                  <a:pt x="0" y="0"/>
                </a:cubicBezTo>
                <a:close/>
              </a:path>
            </a:pathLst>
          </a:cu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" name="Rectangle 5"/>
          <p:cNvSpPr/>
          <p:nvPr userDrawn="1"/>
        </p:nvSpPr>
        <p:spPr>
          <a:xfrm flipH="1">
            <a:off x="0" y="5537200"/>
            <a:ext cx="9159336" cy="125308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1148000">
                <a:moveTo>
                  <a:pt x="0" y="0"/>
                </a:moveTo>
                <a:cubicBezTo>
                  <a:pt x="4073624" y="125129"/>
                  <a:pt x="10553564" y="1183907"/>
                  <a:pt x="12191997" y="317633"/>
                </a:cubicBezTo>
                <a:lnTo>
                  <a:pt x="12191997" y="1148000"/>
                </a:lnTo>
                <a:lnTo>
                  <a:pt x="0" y="114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5"/>
          <p:cNvSpPr/>
          <p:nvPr userDrawn="1"/>
        </p:nvSpPr>
        <p:spPr>
          <a:xfrm flipH="1">
            <a:off x="-4576" y="5822468"/>
            <a:ext cx="9163911" cy="103553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2" y="1884935"/>
            <a:ext cx="4886325" cy="2376448"/>
          </a:xfrm>
        </p:spPr>
        <p:txBody>
          <a:bodyPr anchor="ctr"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Slide</a:t>
            </a:r>
          </a:p>
        </p:txBody>
      </p:sp>
      <p:sp>
        <p:nvSpPr>
          <p:cNvPr id="16" name="Rectangle 5"/>
          <p:cNvSpPr/>
          <p:nvPr userDrawn="1"/>
        </p:nvSpPr>
        <p:spPr>
          <a:xfrm rot="10800000" flipH="1">
            <a:off x="4578" y="-1692"/>
            <a:ext cx="9143998" cy="325541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14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931152" y="4089524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0" y="3099393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xagon 7"/>
          <p:cNvSpPr/>
          <p:nvPr userDrawn="1"/>
        </p:nvSpPr>
        <p:spPr>
          <a:xfrm>
            <a:off x="3430534" y="3276247"/>
            <a:ext cx="1860560" cy="1597342"/>
          </a:xfrm>
          <a:prstGeom prst="hexagon">
            <a:avLst/>
          </a:prstGeom>
          <a:solidFill>
            <a:srgbClr val="ED1B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6" name="Hexagon 5"/>
          <p:cNvSpPr/>
          <p:nvPr userDrawn="1"/>
        </p:nvSpPr>
        <p:spPr>
          <a:xfrm>
            <a:off x="2086314" y="2290221"/>
            <a:ext cx="1860562" cy="1597342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2" name="Hexagon 11"/>
          <p:cNvSpPr/>
          <p:nvPr userDrawn="1"/>
        </p:nvSpPr>
        <p:spPr>
          <a:xfrm>
            <a:off x="6138303" y="3290853"/>
            <a:ext cx="1860562" cy="1597342"/>
          </a:xfrm>
          <a:prstGeom prst="hexagon">
            <a:avLst/>
          </a:prstGeom>
          <a:solidFill>
            <a:srgbClr val="C20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7" name="Left Arrow 6"/>
          <p:cNvSpPr/>
          <p:nvPr userDrawn="1"/>
        </p:nvSpPr>
        <p:spPr>
          <a:xfrm rot="12704752">
            <a:off x="3454197" y="3399903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7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Hexagon 8"/>
          <p:cNvSpPr/>
          <p:nvPr userDrawn="1"/>
        </p:nvSpPr>
        <p:spPr>
          <a:xfrm>
            <a:off x="4794085" y="2300726"/>
            <a:ext cx="1860560" cy="159734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Left Arrow 9"/>
          <p:cNvSpPr/>
          <p:nvPr userDrawn="1"/>
        </p:nvSpPr>
        <p:spPr>
          <a:xfrm rot="9000000">
            <a:off x="4827758" y="3454968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ED1B2A"/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eft Arrow 10"/>
          <p:cNvSpPr/>
          <p:nvPr userDrawn="1"/>
        </p:nvSpPr>
        <p:spPr>
          <a:xfrm rot="12600000">
            <a:off x="6111294" y="3505940"/>
            <a:ext cx="525085" cy="388841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6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95673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7804"/>
            <a:ext cx="9144000" cy="3944257"/>
          </a:xfrm>
          <a:prstGeom prst="rect">
            <a:avLst/>
          </a:prstGeom>
          <a:solidFill>
            <a:srgbClr val="253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Placeholder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r="102"/>
          <a:stretch>
            <a:fillRect/>
          </a:stretch>
        </p:blipFill>
        <p:spPr>
          <a:xfrm>
            <a:off x="0" y="0"/>
            <a:ext cx="9144000" cy="40703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77800"/>
            <a:ext cx="9144000" cy="4168998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0">
                <a:schemeClr val="bg1"/>
              </a:gs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4122061"/>
            <a:ext cx="9144000" cy="2354943"/>
          </a:xfrm>
          <a:prstGeom prst="rect">
            <a:avLst/>
          </a:prstGeom>
          <a:gradFill flip="none" rotWithShape="1">
            <a:gsLst>
              <a:gs pos="0">
                <a:srgbClr val="ED1B2A">
                  <a:shade val="30000"/>
                  <a:satMod val="115000"/>
                </a:srgbClr>
              </a:gs>
              <a:gs pos="50000">
                <a:srgbClr val="ED1B2A">
                  <a:shade val="67500"/>
                  <a:satMod val="115000"/>
                </a:srgbClr>
              </a:gs>
              <a:gs pos="100000">
                <a:srgbClr val="ED1B2A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24" tIns="12863" rIns="25724" bIns="12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724" tIns="12863" rIns="25724" bIns="128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889" y="1585309"/>
            <a:ext cx="5450311" cy="17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8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3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96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57364" y="4"/>
            <a:ext cx="2986635" cy="6857999"/>
          </a:xfrm>
          <a:prstGeom prst="rect">
            <a:avLst/>
          </a:prstGeom>
          <a:solidFill>
            <a:srgbClr val="FBB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Oval 1"/>
          <p:cNvSpPr/>
          <p:nvPr userDrawn="1"/>
        </p:nvSpPr>
        <p:spPr>
          <a:xfrm>
            <a:off x="6409591" y="1179320"/>
            <a:ext cx="2482187" cy="25808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 userDrawn="1"/>
        </p:nvSpPr>
        <p:spPr>
          <a:xfrm>
            <a:off x="2" y="4"/>
            <a:ext cx="6157365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517207" y="1331192"/>
            <a:ext cx="2266950" cy="227709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89630" y="0"/>
            <a:ext cx="3054369" cy="6858000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8429853" y="6203084"/>
            <a:ext cx="476099" cy="485318"/>
          </a:xfrm>
          <a:solidFill>
            <a:schemeClr val="bg1"/>
          </a:solidFill>
        </p:spPr>
        <p:txBody>
          <a:bodyPr/>
          <a:lstStyle>
            <a:lvl1pPr>
              <a:defRPr sz="900">
                <a:solidFill>
                  <a:sysClr val="windowText" lastClr="000000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69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4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2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8" b="12978"/>
          <a:stretch>
            <a:fillRect/>
          </a:stretch>
        </p:blipFill>
        <p:spPr>
          <a:xfrm>
            <a:off x="0" y="3"/>
            <a:ext cx="9144000" cy="380841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5184774"/>
            <a:ext cx="9144000" cy="167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0" y="-7256"/>
            <a:ext cx="9144000" cy="53841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11000"/>
                </a:schemeClr>
              </a:gs>
              <a:gs pos="61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9306"/>
            <a:ext cx="9144000" cy="25896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192175"/>
            <a:ext cx="9144000" cy="2665827"/>
          </a:xfrm>
          <a:prstGeom prst="rect">
            <a:avLst/>
          </a:prstGeom>
          <a:gradFill flip="none" rotWithShape="1">
            <a:gsLst>
              <a:gs pos="0">
                <a:srgbClr val="C20F1D">
                  <a:shade val="30000"/>
                  <a:satMod val="115000"/>
                </a:srgbClr>
              </a:gs>
              <a:gs pos="50000">
                <a:srgbClr val="C20F1D">
                  <a:shade val="67500"/>
                  <a:satMod val="115000"/>
                </a:srgbClr>
              </a:gs>
              <a:gs pos="100000">
                <a:srgbClr val="C20F1D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26724"/>
            <a:ext cx="9144000" cy="115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677640" y="4533569"/>
            <a:ext cx="5640443" cy="946164"/>
          </a:xfr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934371" y="5499202"/>
            <a:ext cx="5126978" cy="336439"/>
          </a:xfrm>
        </p:spPr>
        <p:txBody>
          <a:bodyPr>
            <a:noAutofit/>
          </a:bodyPr>
          <a:lstStyle>
            <a:lvl1pPr marL="0" indent="0" algn="ctr">
              <a:buNone/>
              <a:defRPr sz="900" spc="338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3" y="1024910"/>
            <a:ext cx="9144000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57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57364" y="2"/>
            <a:ext cx="2986635" cy="6857999"/>
          </a:xfrm>
          <a:prstGeom prst="rect">
            <a:avLst/>
          </a:prstGeom>
          <a:solidFill>
            <a:srgbClr val="FBB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Oval 1"/>
          <p:cNvSpPr/>
          <p:nvPr userDrawn="1"/>
        </p:nvSpPr>
        <p:spPr>
          <a:xfrm>
            <a:off x="6409590" y="1179320"/>
            <a:ext cx="2482187" cy="25808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Rectangle 2"/>
          <p:cNvSpPr/>
          <p:nvPr userDrawn="1"/>
        </p:nvSpPr>
        <p:spPr>
          <a:xfrm>
            <a:off x="1" y="3"/>
            <a:ext cx="6157365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517207" y="1331190"/>
            <a:ext cx="2266950" cy="227709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89630" y="0"/>
            <a:ext cx="3054369" cy="6858000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8429852" y="6203084"/>
            <a:ext cx="476099" cy="485318"/>
          </a:xfrm>
          <a:solidFill>
            <a:schemeClr val="bg1"/>
          </a:solidFill>
        </p:spPr>
        <p:txBody>
          <a:bodyPr/>
          <a:lstStyle>
            <a:lvl1pPr>
              <a:defRPr sz="675">
                <a:solidFill>
                  <a:sysClr val="windowText" lastClr="000000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3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3356"/>
          <a:stretch>
            <a:fillRect/>
          </a:stretch>
        </p:blipFill>
        <p:spPr>
          <a:xfrm>
            <a:off x="0" y="2"/>
            <a:ext cx="9144000" cy="5934075"/>
          </a:xfrm>
          <a:prstGeom prst="rect">
            <a:avLst/>
          </a:prstGeom>
        </p:spPr>
      </p:pic>
      <p:sp>
        <p:nvSpPr>
          <p:cNvPr id="4" name="Rectángulo 1"/>
          <p:cNvSpPr/>
          <p:nvPr userDrawn="1"/>
        </p:nvSpPr>
        <p:spPr>
          <a:xfrm>
            <a:off x="0" y="2537240"/>
            <a:ext cx="9144000" cy="3232597"/>
          </a:xfrm>
          <a:prstGeom prst="rect">
            <a:avLst/>
          </a:prstGeom>
          <a:solidFill>
            <a:srgbClr val="25344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13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07212" y="6186775"/>
            <a:ext cx="507650" cy="485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" y="1042819"/>
            <a:ext cx="2497664" cy="3523013"/>
          </a:xfrm>
          <a:noFill/>
        </p:spPr>
        <p:txBody>
          <a:bodyPr>
            <a:normAutofit/>
          </a:bodyPr>
          <a:lstStyle>
            <a:lvl1pPr marL="0" indent="0">
              <a:buNone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497669" y="1042819"/>
            <a:ext cx="6646333" cy="3523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About 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856972" y="1309393"/>
            <a:ext cx="2963863" cy="49900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863585" y="2074973"/>
            <a:ext cx="5907884" cy="2231474"/>
          </a:xfrm>
        </p:spPr>
        <p:txBody>
          <a:bodyPr>
            <a:normAutofit/>
          </a:bodyPr>
          <a:lstStyle>
            <a:lvl1pPr marL="0" indent="0" algn="just">
              <a:buNone/>
              <a:defRPr sz="7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9" name="Rectangle 8"/>
          <p:cNvSpPr/>
          <p:nvPr userDrawn="1"/>
        </p:nvSpPr>
        <p:spPr>
          <a:xfrm flipV="1">
            <a:off x="2863586" y="1889685"/>
            <a:ext cx="591449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14868" y="4692837"/>
            <a:ext cx="8356602" cy="1221825"/>
          </a:xfrm>
        </p:spPr>
        <p:txBody>
          <a:bodyPr>
            <a:normAutofit/>
          </a:bodyPr>
          <a:lstStyle>
            <a:lvl1pPr algn="just">
              <a:defRPr sz="788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>
          <a:xfrm>
            <a:off x="466983" y="611133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49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788"/>
            </a:lvl2pPr>
            <a:lvl3pPr>
              <a:defRPr sz="675"/>
            </a:lvl3pPr>
            <a:lvl4pPr>
              <a:defRPr sz="619"/>
            </a:lvl4pPr>
            <a:lvl5pPr>
              <a:defRPr sz="61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39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 numCol="2" spcCol="457200">
            <a:normAutofit/>
          </a:bodyPr>
          <a:lstStyle>
            <a:lvl1pPr algn="just">
              <a:defRPr sz="900"/>
            </a:lvl1pPr>
            <a:lvl2pPr algn="just">
              <a:defRPr sz="788"/>
            </a:lvl2pPr>
            <a:lvl3pPr algn="just">
              <a:defRPr sz="675"/>
            </a:lvl3pPr>
            <a:lvl4pPr algn="just">
              <a:defRPr sz="619"/>
            </a:lvl4pPr>
            <a:lvl5pPr algn="just">
              <a:defRPr sz="61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1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6983" y="611133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93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4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9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6983" y="611133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41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4359"/>
          <a:stretch>
            <a:fillRect/>
          </a:stretch>
        </p:blipFill>
        <p:spPr>
          <a:xfrm>
            <a:off x="0" y="2"/>
            <a:ext cx="9144000" cy="56435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3097428"/>
            <a:ext cx="9144000" cy="2545492"/>
          </a:xfrm>
          <a:prstGeom prst="rect">
            <a:avLst/>
          </a:prstGeom>
          <a:solidFill>
            <a:srgbClr val="ED1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 userDrawn="1"/>
        </p:nvSpPr>
        <p:spPr>
          <a:xfrm>
            <a:off x="0" y="2924433"/>
            <a:ext cx="9144000" cy="2636109"/>
          </a:xfrm>
          <a:prstGeom prst="rect">
            <a:avLst/>
          </a:prstGeom>
          <a:solidFill>
            <a:srgbClr val="DB0E0E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34" y="3402226"/>
            <a:ext cx="6291134" cy="1902942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037548" y="5733539"/>
            <a:ext cx="1899956" cy="103599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2"/>
            <a:ext cx="9144000" cy="309678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307134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3356"/>
          <a:stretch>
            <a:fillRect/>
          </a:stretch>
        </p:blipFill>
        <p:spPr>
          <a:xfrm>
            <a:off x="0" y="4"/>
            <a:ext cx="9144000" cy="5934075"/>
          </a:xfrm>
          <a:prstGeom prst="rect">
            <a:avLst/>
          </a:prstGeom>
        </p:spPr>
      </p:pic>
      <p:sp>
        <p:nvSpPr>
          <p:cNvPr id="4" name="Rectángulo 1"/>
          <p:cNvSpPr/>
          <p:nvPr userDrawn="1"/>
        </p:nvSpPr>
        <p:spPr>
          <a:xfrm>
            <a:off x="0" y="2537240"/>
            <a:ext cx="9144000" cy="3232597"/>
          </a:xfrm>
          <a:prstGeom prst="rect">
            <a:avLst/>
          </a:prstGeom>
          <a:solidFill>
            <a:srgbClr val="25344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35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07213" y="6186775"/>
            <a:ext cx="507650" cy="485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5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806410" y="1352445"/>
            <a:ext cx="7531182" cy="3741880"/>
          </a:xfrm>
          <a:solidFill>
            <a:srgbClr val="939598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55606" y="5356508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9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745008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7652" y="1891429"/>
            <a:ext cx="3637397" cy="2714754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59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7" y="5249895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760"/>
            </a:lvl1pPr>
          </a:lstStyle>
          <a:p>
            <a:pPr lvl="0"/>
            <a:r>
              <a:rPr lang="en-US" dirty="0"/>
              <a:t>Add caption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298536" y="1891429"/>
            <a:ext cx="4472930" cy="3358466"/>
          </a:xfrm>
        </p:spPr>
        <p:txBody>
          <a:bodyPr>
            <a:normAutofit/>
          </a:bodyPr>
          <a:lstStyle>
            <a:lvl1pPr>
              <a:defRPr sz="788"/>
            </a:lvl1pPr>
            <a:lvl2pPr>
              <a:defRPr sz="675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2237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91059" y="1603195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59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883143" y="1603195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59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7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71898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57430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4800" y="1054103"/>
            <a:ext cx="85534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4825" y="1905000"/>
            <a:ext cx="3810000" cy="318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26426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4095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95944" y="1277257"/>
            <a:ext cx="4310743" cy="411298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605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12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3111"/>
          <a:stretch>
            <a:fillRect/>
          </a:stretch>
        </p:blipFill>
        <p:spPr>
          <a:xfrm flipH="1">
            <a:off x="-4763" y="-1588"/>
            <a:ext cx="9153526" cy="6507163"/>
          </a:xfrm>
          <a:prstGeom prst="rect">
            <a:avLst/>
          </a:prstGeom>
        </p:spPr>
      </p:pic>
      <p:sp>
        <p:nvSpPr>
          <p:cNvPr id="6" name="Freeform 5"/>
          <p:cNvSpPr/>
          <p:nvPr userDrawn="1"/>
        </p:nvSpPr>
        <p:spPr>
          <a:xfrm flipH="1">
            <a:off x="-15337" y="1"/>
            <a:ext cx="7054312" cy="685969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  <a:gd name="connsiteX0" fmla="*/ 252710 w 3230096"/>
              <a:gd name="connsiteY0" fmla="*/ 0 h 5172884"/>
              <a:gd name="connsiteX1" fmla="*/ 1217883 w 3230096"/>
              <a:gd name="connsiteY1" fmla="*/ 0 h 5172884"/>
              <a:gd name="connsiteX2" fmla="*/ 2487265 w 3230096"/>
              <a:gd name="connsiteY2" fmla="*/ 0 h 5172884"/>
              <a:gd name="connsiteX3" fmla="*/ 2510905 w 3230096"/>
              <a:gd name="connsiteY3" fmla="*/ 0 h 5172884"/>
              <a:gd name="connsiteX4" fmla="*/ 3087779 w 3230096"/>
              <a:gd name="connsiteY4" fmla="*/ 0 h 5172884"/>
              <a:gd name="connsiteX5" fmla="*/ 3230096 w 3230096"/>
              <a:gd name="connsiteY5" fmla="*/ 0 h 5172884"/>
              <a:gd name="connsiteX6" fmla="*/ 3230096 w 3230096"/>
              <a:gd name="connsiteY6" fmla="*/ 5143500 h 5172884"/>
              <a:gd name="connsiteX7" fmla="*/ 3087779 w 3230096"/>
              <a:gd name="connsiteY7" fmla="*/ 5143500 h 5172884"/>
              <a:gd name="connsiteX8" fmla="*/ 2510905 w 3230096"/>
              <a:gd name="connsiteY8" fmla="*/ 5143500 h 5172884"/>
              <a:gd name="connsiteX9" fmla="*/ 2487265 w 3230096"/>
              <a:gd name="connsiteY9" fmla="*/ 5143500 h 5172884"/>
              <a:gd name="connsiteX10" fmla="*/ 1217883 w 3230096"/>
              <a:gd name="connsiteY10" fmla="*/ 5143500 h 5172884"/>
              <a:gd name="connsiteX11" fmla="*/ 139910 w 3230096"/>
              <a:gd name="connsiteY11" fmla="*/ 5172884 h 5172884"/>
              <a:gd name="connsiteX12" fmla="*/ 252710 w 3230096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7137 w 3194523"/>
              <a:gd name="connsiteY0" fmla="*/ 0 h 5192474"/>
              <a:gd name="connsiteX1" fmla="*/ 1182310 w 3194523"/>
              <a:gd name="connsiteY1" fmla="*/ 0 h 5192474"/>
              <a:gd name="connsiteX2" fmla="*/ 2451692 w 3194523"/>
              <a:gd name="connsiteY2" fmla="*/ 0 h 5192474"/>
              <a:gd name="connsiteX3" fmla="*/ 2475332 w 3194523"/>
              <a:gd name="connsiteY3" fmla="*/ 0 h 5192474"/>
              <a:gd name="connsiteX4" fmla="*/ 3052206 w 3194523"/>
              <a:gd name="connsiteY4" fmla="*/ 0 h 5192474"/>
              <a:gd name="connsiteX5" fmla="*/ 3194523 w 3194523"/>
              <a:gd name="connsiteY5" fmla="*/ 0 h 5192474"/>
              <a:gd name="connsiteX6" fmla="*/ 3194523 w 3194523"/>
              <a:gd name="connsiteY6" fmla="*/ 5143500 h 5192474"/>
              <a:gd name="connsiteX7" fmla="*/ 3052206 w 3194523"/>
              <a:gd name="connsiteY7" fmla="*/ 5143500 h 5192474"/>
              <a:gd name="connsiteX8" fmla="*/ 2475332 w 3194523"/>
              <a:gd name="connsiteY8" fmla="*/ 5143500 h 5192474"/>
              <a:gd name="connsiteX9" fmla="*/ 2451692 w 3194523"/>
              <a:gd name="connsiteY9" fmla="*/ 5143500 h 5192474"/>
              <a:gd name="connsiteX10" fmla="*/ 1182310 w 3194523"/>
              <a:gd name="connsiteY10" fmla="*/ 5143500 h 5192474"/>
              <a:gd name="connsiteX11" fmla="*/ 45006 w 3194523"/>
              <a:gd name="connsiteY11" fmla="*/ 5192474 h 5192474"/>
              <a:gd name="connsiteX12" fmla="*/ 217137 w 3194523"/>
              <a:gd name="connsiteY12" fmla="*/ 0 h 5192474"/>
              <a:gd name="connsiteX0" fmla="*/ 190299 w 3167685"/>
              <a:gd name="connsiteY0" fmla="*/ 0 h 5192474"/>
              <a:gd name="connsiteX1" fmla="*/ 1155472 w 3167685"/>
              <a:gd name="connsiteY1" fmla="*/ 0 h 5192474"/>
              <a:gd name="connsiteX2" fmla="*/ 2424854 w 3167685"/>
              <a:gd name="connsiteY2" fmla="*/ 0 h 5192474"/>
              <a:gd name="connsiteX3" fmla="*/ 2448494 w 3167685"/>
              <a:gd name="connsiteY3" fmla="*/ 0 h 5192474"/>
              <a:gd name="connsiteX4" fmla="*/ 3025368 w 3167685"/>
              <a:gd name="connsiteY4" fmla="*/ 0 h 5192474"/>
              <a:gd name="connsiteX5" fmla="*/ 3167685 w 3167685"/>
              <a:gd name="connsiteY5" fmla="*/ 0 h 5192474"/>
              <a:gd name="connsiteX6" fmla="*/ 3167685 w 3167685"/>
              <a:gd name="connsiteY6" fmla="*/ 5143500 h 5192474"/>
              <a:gd name="connsiteX7" fmla="*/ 3025368 w 3167685"/>
              <a:gd name="connsiteY7" fmla="*/ 5143500 h 5192474"/>
              <a:gd name="connsiteX8" fmla="*/ 2448494 w 3167685"/>
              <a:gd name="connsiteY8" fmla="*/ 5143500 h 5192474"/>
              <a:gd name="connsiteX9" fmla="*/ 2424854 w 3167685"/>
              <a:gd name="connsiteY9" fmla="*/ 5143500 h 5192474"/>
              <a:gd name="connsiteX10" fmla="*/ 1155472 w 3167685"/>
              <a:gd name="connsiteY10" fmla="*/ 5143500 h 5192474"/>
              <a:gd name="connsiteX11" fmla="*/ 18168 w 3167685"/>
              <a:gd name="connsiteY11" fmla="*/ 5192474 h 5192474"/>
              <a:gd name="connsiteX12" fmla="*/ 190299 w 3167685"/>
              <a:gd name="connsiteY12" fmla="*/ 0 h 5192474"/>
              <a:gd name="connsiteX0" fmla="*/ 176846 w 3154232"/>
              <a:gd name="connsiteY0" fmla="*/ 0 h 5143500"/>
              <a:gd name="connsiteX1" fmla="*/ 1142019 w 3154232"/>
              <a:gd name="connsiteY1" fmla="*/ 0 h 5143500"/>
              <a:gd name="connsiteX2" fmla="*/ 2411401 w 3154232"/>
              <a:gd name="connsiteY2" fmla="*/ 0 h 5143500"/>
              <a:gd name="connsiteX3" fmla="*/ 2435041 w 3154232"/>
              <a:gd name="connsiteY3" fmla="*/ 0 h 5143500"/>
              <a:gd name="connsiteX4" fmla="*/ 3011915 w 3154232"/>
              <a:gd name="connsiteY4" fmla="*/ 0 h 5143500"/>
              <a:gd name="connsiteX5" fmla="*/ 3154232 w 3154232"/>
              <a:gd name="connsiteY5" fmla="*/ 0 h 5143500"/>
              <a:gd name="connsiteX6" fmla="*/ 3154232 w 3154232"/>
              <a:gd name="connsiteY6" fmla="*/ 5143500 h 5143500"/>
              <a:gd name="connsiteX7" fmla="*/ 3011915 w 3154232"/>
              <a:gd name="connsiteY7" fmla="*/ 5143500 h 5143500"/>
              <a:gd name="connsiteX8" fmla="*/ 2435041 w 3154232"/>
              <a:gd name="connsiteY8" fmla="*/ 5143500 h 5143500"/>
              <a:gd name="connsiteX9" fmla="*/ 2411401 w 3154232"/>
              <a:gd name="connsiteY9" fmla="*/ 5143500 h 5143500"/>
              <a:gd name="connsiteX10" fmla="*/ 1142019 w 3154232"/>
              <a:gd name="connsiteY10" fmla="*/ 5143500 h 5143500"/>
              <a:gd name="connsiteX11" fmla="*/ 202487 w 3154232"/>
              <a:gd name="connsiteY11" fmla="*/ 5133706 h 5143500"/>
              <a:gd name="connsiteX12" fmla="*/ 176846 w 3154232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77386" h="5143500">
                <a:moveTo>
                  <a:pt x="0" y="0"/>
                </a:moveTo>
                <a:lnTo>
                  <a:pt x="965173" y="0"/>
                </a:lnTo>
                <a:lnTo>
                  <a:pt x="2234555" y="0"/>
                </a:lnTo>
                <a:lnTo>
                  <a:pt x="2258195" y="0"/>
                </a:lnTo>
                <a:lnTo>
                  <a:pt x="2835069" y="0"/>
                </a:lnTo>
                <a:lnTo>
                  <a:pt x="2977386" y="0"/>
                </a:lnTo>
                <a:lnTo>
                  <a:pt x="2977386" y="5143500"/>
                </a:lnTo>
                <a:lnTo>
                  <a:pt x="2835069" y="5143500"/>
                </a:lnTo>
                <a:lnTo>
                  <a:pt x="2258195" y="5143500"/>
                </a:lnTo>
                <a:lnTo>
                  <a:pt x="2234555" y="5143500"/>
                </a:lnTo>
                <a:lnTo>
                  <a:pt x="965173" y="5143500"/>
                </a:lnTo>
                <a:lnTo>
                  <a:pt x="25641" y="5133706"/>
                </a:lnTo>
                <a:cubicBezTo>
                  <a:pt x="1607532" y="2880495"/>
                  <a:pt x="379713" y="186114"/>
                  <a:pt x="0" y="0"/>
                </a:cubicBezTo>
                <a:close/>
              </a:path>
            </a:pathLst>
          </a:cu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7" name="Rectangle 5"/>
          <p:cNvSpPr/>
          <p:nvPr userDrawn="1"/>
        </p:nvSpPr>
        <p:spPr>
          <a:xfrm flipH="1">
            <a:off x="0" y="5537200"/>
            <a:ext cx="9159336" cy="125308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1148000">
                <a:moveTo>
                  <a:pt x="0" y="0"/>
                </a:moveTo>
                <a:cubicBezTo>
                  <a:pt x="4073624" y="125129"/>
                  <a:pt x="10553564" y="1183907"/>
                  <a:pt x="12191997" y="317633"/>
                </a:cubicBezTo>
                <a:lnTo>
                  <a:pt x="12191997" y="1148000"/>
                </a:lnTo>
                <a:lnTo>
                  <a:pt x="0" y="114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5"/>
          <p:cNvSpPr/>
          <p:nvPr userDrawn="1"/>
        </p:nvSpPr>
        <p:spPr>
          <a:xfrm flipH="1">
            <a:off x="-4576" y="5822468"/>
            <a:ext cx="9163911" cy="103553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1" y="1884935"/>
            <a:ext cx="4886325" cy="2376448"/>
          </a:xfrm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Slide</a:t>
            </a:r>
          </a:p>
        </p:txBody>
      </p:sp>
      <p:sp>
        <p:nvSpPr>
          <p:cNvPr id="16" name="Rectangle 5"/>
          <p:cNvSpPr/>
          <p:nvPr userDrawn="1"/>
        </p:nvSpPr>
        <p:spPr>
          <a:xfrm rot="10800000" flipH="1">
            <a:off x="4577" y="-1692"/>
            <a:ext cx="9143998" cy="325541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66512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931152" y="4089524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0" y="3099393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xagon 7"/>
          <p:cNvSpPr/>
          <p:nvPr userDrawn="1"/>
        </p:nvSpPr>
        <p:spPr>
          <a:xfrm>
            <a:off x="3430534" y="3276247"/>
            <a:ext cx="1860560" cy="1597342"/>
          </a:xfrm>
          <a:prstGeom prst="hexagon">
            <a:avLst/>
          </a:prstGeom>
          <a:solidFill>
            <a:srgbClr val="ED1B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6" name="Hexagon 5"/>
          <p:cNvSpPr/>
          <p:nvPr userDrawn="1"/>
        </p:nvSpPr>
        <p:spPr>
          <a:xfrm>
            <a:off x="2086314" y="2290221"/>
            <a:ext cx="1860562" cy="1597342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2" name="Hexagon 11"/>
          <p:cNvSpPr/>
          <p:nvPr userDrawn="1"/>
        </p:nvSpPr>
        <p:spPr>
          <a:xfrm>
            <a:off x="6138303" y="3290853"/>
            <a:ext cx="1860562" cy="1597342"/>
          </a:xfrm>
          <a:prstGeom prst="hexagon">
            <a:avLst/>
          </a:prstGeom>
          <a:solidFill>
            <a:srgbClr val="C20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7" name="Left Arrow 6"/>
          <p:cNvSpPr/>
          <p:nvPr userDrawn="1"/>
        </p:nvSpPr>
        <p:spPr>
          <a:xfrm rot="12704752">
            <a:off x="3454196" y="3399903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7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Hexagon 8"/>
          <p:cNvSpPr/>
          <p:nvPr userDrawn="1"/>
        </p:nvSpPr>
        <p:spPr>
          <a:xfrm>
            <a:off x="4794085" y="2300724"/>
            <a:ext cx="1860560" cy="159734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Left Arrow 9"/>
          <p:cNvSpPr/>
          <p:nvPr userDrawn="1"/>
        </p:nvSpPr>
        <p:spPr>
          <a:xfrm rot="9000000">
            <a:off x="4827758" y="3454968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ED1B2A"/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eft Arrow 10"/>
          <p:cNvSpPr/>
          <p:nvPr userDrawn="1"/>
        </p:nvSpPr>
        <p:spPr>
          <a:xfrm rot="12600000">
            <a:off x="6111293" y="3505938"/>
            <a:ext cx="525085" cy="388841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6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39894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7802"/>
            <a:ext cx="9144000" cy="3944257"/>
          </a:xfrm>
          <a:prstGeom prst="rect">
            <a:avLst/>
          </a:prstGeom>
          <a:solidFill>
            <a:srgbClr val="253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10" name="Picture Placeholder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r="102"/>
          <a:stretch>
            <a:fillRect/>
          </a:stretch>
        </p:blipFill>
        <p:spPr>
          <a:xfrm>
            <a:off x="0" y="0"/>
            <a:ext cx="9144000" cy="40703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77800"/>
            <a:ext cx="9144000" cy="4168998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0">
                <a:schemeClr val="bg1"/>
              </a:gs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4122059"/>
            <a:ext cx="9144000" cy="2354943"/>
          </a:xfrm>
          <a:prstGeom prst="rect">
            <a:avLst/>
          </a:prstGeom>
          <a:gradFill flip="none" rotWithShape="1">
            <a:gsLst>
              <a:gs pos="0">
                <a:srgbClr val="ED1B2A">
                  <a:shade val="30000"/>
                  <a:satMod val="115000"/>
                </a:srgbClr>
              </a:gs>
              <a:gs pos="50000">
                <a:srgbClr val="ED1B2A">
                  <a:shade val="67500"/>
                  <a:satMod val="115000"/>
                </a:srgbClr>
              </a:gs>
              <a:gs pos="100000">
                <a:srgbClr val="ED1B2A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93" tIns="9647" rIns="19293" bIns="96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93" tIns="9647" rIns="19293" bIns="96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889" y="1585307"/>
            <a:ext cx="5450311" cy="17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15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" y="1042821"/>
            <a:ext cx="2497664" cy="3523013"/>
          </a:xfrm>
          <a:noFill/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497670" y="1042821"/>
            <a:ext cx="6646333" cy="3523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About 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856973" y="1309393"/>
            <a:ext cx="2963863" cy="49900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863585" y="2074973"/>
            <a:ext cx="5907884" cy="2231474"/>
          </a:xfrm>
        </p:spPr>
        <p:txBody>
          <a:bodyPr>
            <a:normAutofit/>
          </a:bodyPr>
          <a:lstStyle>
            <a:lvl1pPr marL="0" indent="0" algn="just">
              <a:buNone/>
              <a:defRPr sz="10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9" name="Rectangle 8"/>
          <p:cNvSpPr/>
          <p:nvPr userDrawn="1"/>
        </p:nvSpPr>
        <p:spPr>
          <a:xfrm flipV="1">
            <a:off x="2863587" y="1889685"/>
            <a:ext cx="591449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14868" y="4692839"/>
            <a:ext cx="8356602" cy="1221825"/>
          </a:xfrm>
        </p:spPr>
        <p:txBody>
          <a:bodyPr>
            <a:normAutofit/>
          </a:bodyPr>
          <a:lstStyle>
            <a:lvl1pPr algn="just"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>
          <a:xfrm>
            <a:off x="466983" y="611133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617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2"/>
            <a:ext cx="7773339" cy="3427245"/>
          </a:xfrm>
        </p:spPr>
        <p:txBody>
          <a:bodyPr anchor="ctr"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929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3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2066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2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8" b="12978"/>
          <a:stretch>
            <a:fillRect/>
          </a:stretch>
        </p:blipFill>
        <p:spPr>
          <a:xfrm>
            <a:off x="0" y="3"/>
            <a:ext cx="9144000" cy="380841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5184774"/>
            <a:ext cx="9144000" cy="167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0" y="-7256"/>
            <a:ext cx="9144000" cy="53841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11000"/>
                </a:schemeClr>
              </a:gs>
              <a:gs pos="61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089306"/>
            <a:ext cx="9144000" cy="258963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192175"/>
            <a:ext cx="9144000" cy="2665827"/>
          </a:xfrm>
          <a:prstGeom prst="rect">
            <a:avLst/>
          </a:prstGeom>
          <a:gradFill flip="none" rotWithShape="1">
            <a:gsLst>
              <a:gs pos="0">
                <a:srgbClr val="C20F1D">
                  <a:shade val="30000"/>
                  <a:satMod val="115000"/>
                </a:srgbClr>
              </a:gs>
              <a:gs pos="50000">
                <a:srgbClr val="C20F1D">
                  <a:shade val="67500"/>
                  <a:satMod val="115000"/>
                </a:srgbClr>
              </a:gs>
              <a:gs pos="100000">
                <a:srgbClr val="C20F1D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26724"/>
            <a:ext cx="9144000" cy="1156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677640" y="4533569"/>
            <a:ext cx="5640443" cy="946164"/>
          </a:xfr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1934371" y="5499202"/>
            <a:ext cx="5126978" cy="336439"/>
          </a:xfrm>
        </p:spPr>
        <p:txBody>
          <a:bodyPr>
            <a:noAutofit/>
          </a:bodyPr>
          <a:lstStyle>
            <a:lvl1pPr marL="0" indent="0" algn="ctr">
              <a:buNone/>
              <a:defRPr sz="900" spc="338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3" y="1024910"/>
            <a:ext cx="9144000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38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57364" y="2"/>
            <a:ext cx="2986635" cy="6857999"/>
          </a:xfrm>
          <a:prstGeom prst="rect">
            <a:avLst/>
          </a:prstGeom>
          <a:solidFill>
            <a:srgbClr val="FBB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Oval 1"/>
          <p:cNvSpPr/>
          <p:nvPr userDrawn="1"/>
        </p:nvSpPr>
        <p:spPr>
          <a:xfrm>
            <a:off x="6409590" y="1179320"/>
            <a:ext cx="2482187" cy="25808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" name="Rectangle 2"/>
          <p:cNvSpPr/>
          <p:nvPr userDrawn="1"/>
        </p:nvSpPr>
        <p:spPr>
          <a:xfrm>
            <a:off x="1" y="3"/>
            <a:ext cx="6157365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517207" y="1331190"/>
            <a:ext cx="2266950" cy="227709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089630" y="0"/>
            <a:ext cx="3054369" cy="6858000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8429852" y="6203084"/>
            <a:ext cx="476099" cy="485318"/>
          </a:xfrm>
          <a:solidFill>
            <a:schemeClr val="bg1"/>
          </a:solidFill>
        </p:spPr>
        <p:txBody>
          <a:bodyPr/>
          <a:lstStyle>
            <a:lvl1pPr>
              <a:defRPr sz="675">
                <a:solidFill>
                  <a:sysClr val="windowText" lastClr="000000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49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 b="3356"/>
          <a:stretch>
            <a:fillRect/>
          </a:stretch>
        </p:blipFill>
        <p:spPr>
          <a:xfrm>
            <a:off x="0" y="2"/>
            <a:ext cx="9144000" cy="5934075"/>
          </a:xfrm>
          <a:prstGeom prst="rect">
            <a:avLst/>
          </a:prstGeom>
        </p:spPr>
      </p:pic>
      <p:sp>
        <p:nvSpPr>
          <p:cNvPr id="4" name="Rectángulo 1"/>
          <p:cNvSpPr/>
          <p:nvPr userDrawn="1"/>
        </p:nvSpPr>
        <p:spPr>
          <a:xfrm>
            <a:off x="0" y="2537240"/>
            <a:ext cx="9144000" cy="3232597"/>
          </a:xfrm>
          <a:prstGeom prst="rect">
            <a:avLst/>
          </a:prstGeom>
          <a:solidFill>
            <a:srgbClr val="25344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13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07212" y="6186775"/>
            <a:ext cx="507650" cy="485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5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" y="1042819"/>
            <a:ext cx="2497664" cy="3523013"/>
          </a:xfrm>
          <a:noFill/>
        </p:spPr>
        <p:txBody>
          <a:bodyPr>
            <a:normAutofit/>
          </a:bodyPr>
          <a:lstStyle>
            <a:lvl1pPr marL="0" indent="0">
              <a:buNone/>
              <a:defRPr sz="1125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497669" y="1042819"/>
            <a:ext cx="6646333" cy="3523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About 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856972" y="1309393"/>
            <a:ext cx="2963863" cy="49900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3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863585" y="2074973"/>
            <a:ext cx="5907884" cy="2231474"/>
          </a:xfrm>
        </p:spPr>
        <p:txBody>
          <a:bodyPr>
            <a:normAutofit/>
          </a:bodyPr>
          <a:lstStyle>
            <a:lvl1pPr marL="0" indent="0" algn="just">
              <a:buNone/>
              <a:defRPr sz="78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9" name="Rectangle 8"/>
          <p:cNvSpPr/>
          <p:nvPr userDrawn="1"/>
        </p:nvSpPr>
        <p:spPr>
          <a:xfrm flipV="1">
            <a:off x="2863586" y="1889685"/>
            <a:ext cx="591449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14868" y="4692837"/>
            <a:ext cx="8356602" cy="1221825"/>
          </a:xfrm>
        </p:spPr>
        <p:txBody>
          <a:bodyPr>
            <a:normAutofit/>
          </a:bodyPr>
          <a:lstStyle>
            <a:lvl1pPr algn="just">
              <a:defRPr sz="788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>
          <a:xfrm>
            <a:off x="466983" y="611133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951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>
            <a:normAutofit/>
          </a:bodyPr>
          <a:lstStyle>
            <a:lvl1pPr>
              <a:defRPr sz="900"/>
            </a:lvl1pPr>
            <a:lvl2pPr>
              <a:defRPr sz="788"/>
            </a:lvl2pPr>
            <a:lvl3pPr>
              <a:defRPr sz="675"/>
            </a:lvl3pPr>
            <a:lvl4pPr>
              <a:defRPr sz="619"/>
            </a:lvl4pPr>
            <a:lvl5pPr>
              <a:defRPr sz="61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149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 numCol="2" spcCol="457200">
            <a:normAutofit/>
          </a:bodyPr>
          <a:lstStyle>
            <a:lvl1pPr algn="just">
              <a:defRPr sz="900"/>
            </a:lvl1pPr>
            <a:lvl2pPr algn="just">
              <a:defRPr sz="788"/>
            </a:lvl2pPr>
            <a:lvl3pPr algn="just">
              <a:defRPr sz="675"/>
            </a:lvl3pPr>
            <a:lvl4pPr algn="just">
              <a:defRPr sz="619"/>
            </a:lvl4pPr>
            <a:lvl5pPr algn="just">
              <a:defRPr sz="619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989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6983" y="611133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288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4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9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6983" y="611133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57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708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4359"/>
          <a:stretch>
            <a:fillRect/>
          </a:stretch>
        </p:blipFill>
        <p:spPr>
          <a:xfrm>
            <a:off x="0" y="2"/>
            <a:ext cx="9144000" cy="56435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3097428"/>
            <a:ext cx="9144000" cy="2545492"/>
          </a:xfrm>
          <a:prstGeom prst="rect">
            <a:avLst/>
          </a:prstGeom>
          <a:solidFill>
            <a:srgbClr val="ED1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 userDrawn="1"/>
        </p:nvSpPr>
        <p:spPr>
          <a:xfrm>
            <a:off x="0" y="2924433"/>
            <a:ext cx="9144000" cy="2636109"/>
          </a:xfrm>
          <a:prstGeom prst="rect">
            <a:avLst/>
          </a:prstGeom>
          <a:solidFill>
            <a:srgbClr val="DB0E0E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34" y="3402226"/>
            <a:ext cx="6291134" cy="1902942"/>
          </a:xfrm>
        </p:spPr>
        <p:txBody>
          <a:bodyPr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037548" y="5733539"/>
            <a:ext cx="1899956" cy="103599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2"/>
            <a:ext cx="9144000" cy="309678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9890003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806410" y="1352445"/>
            <a:ext cx="7531182" cy="3741880"/>
          </a:xfrm>
          <a:solidFill>
            <a:srgbClr val="939598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55606" y="5356508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9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1471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icture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7652" y="1891429"/>
            <a:ext cx="3637397" cy="2714754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59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7" y="5249895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760"/>
            </a:lvl1pPr>
          </a:lstStyle>
          <a:p>
            <a:pPr lvl="0"/>
            <a:r>
              <a:rPr lang="en-US" dirty="0"/>
              <a:t>Add caption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298536" y="1891429"/>
            <a:ext cx="4472930" cy="3358466"/>
          </a:xfrm>
        </p:spPr>
        <p:txBody>
          <a:bodyPr>
            <a:normAutofit/>
          </a:bodyPr>
          <a:lstStyle>
            <a:lvl1pPr>
              <a:defRPr sz="788"/>
            </a:lvl1pPr>
            <a:lvl2pPr>
              <a:defRPr sz="675"/>
            </a:lvl2pPr>
            <a:lvl3pPr>
              <a:defRPr sz="675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9959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91059" y="1603195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59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883143" y="1603195"/>
            <a:ext cx="3888426" cy="3070081"/>
          </a:xfrm>
          <a:solidFill>
            <a:srgbClr val="939598"/>
          </a:solidFill>
        </p:spPr>
        <p:txBody>
          <a:bodyPr>
            <a:normAutofit/>
          </a:bodyPr>
          <a:lstStyle>
            <a:lvl1pPr marL="0" indent="0" algn="ctr">
              <a:buNone/>
              <a:defRPr sz="59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16257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71898" y="5199263"/>
            <a:ext cx="2919467" cy="384934"/>
          </a:xfrm>
        </p:spPr>
        <p:txBody>
          <a:bodyPr>
            <a:normAutofit/>
          </a:bodyPr>
          <a:lstStyle>
            <a:lvl1pPr marL="0" indent="0" algn="ctr">
              <a:buNone/>
              <a:defRPr sz="675"/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A52810-B710-48C9-9AC1-9FE83BF42A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848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04800" y="1054103"/>
            <a:ext cx="855345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4825" y="1905000"/>
            <a:ext cx="3810000" cy="318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41091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0316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95944" y="1277257"/>
            <a:ext cx="4310743" cy="411298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69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pic>
        <p:nvPicPr>
          <p:cNvPr id="12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r="3111"/>
          <a:stretch>
            <a:fillRect/>
          </a:stretch>
        </p:blipFill>
        <p:spPr>
          <a:xfrm flipH="1">
            <a:off x="-4763" y="-1588"/>
            <a:ext cx="9153526" cy="6507163"/>
          </a:xfrm>
          <a:prstGeom prst="rect">
            <a:avLst/>
          </a:prstGeom>
        </p:spPr>
      </p:pic>
      <p:sp>
        <p:nvSpPr>
          <p:cNvPr id="6" name="Freeform 5"/>
          <p:cNvSpPr/>
          <p:nvPr userDrawn="1"/>
        </p:nvSpPr>
        <p:spPr>
          <a:xfrm flipH="1">
            <a:off x="-15337" y="1"/>
            <a:ext cx="7054312" cy="6859690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  <a:gd name="connsiteX0" fmla="*/ 252710 w 3230096"/>
              <a:gd name="connsiteY0" fmla="*/ 0 h 5172884"/>
              <a:gd name="connsiteX1" fmla="*/ 1217883 w 3230096"/>
              <a:gd name="connsiteY1" fmla="*/ 0 h 5172884"/>
              <a:gd name="connsiteX2" fmla="*/ 2487265 w 3230096"/>
              <a:gd name="connsiteY2" fmla="*/ 0 h 5172884"/>
              <a:gd name="connsiteX3" fmla="*/ 2510905 w 3230096"/>
              <a:gd name="connsiteY3" fmla="*/ 0 h 5172884"/>
              <a:gd name="connsiteX4" fmla="*/ 3087779 w 3230096"/>
              <a:gd name="connsiteY4" fmla="*/ 0 h 5172884"/>
              <a:gd name="connsiteX5" fmla="*/ 3230096 w 3230096"/>
              <a:gd name="connsiteY5" fmla="*/ 0 h 5172884"/>
              <a:gd name="connsiteX6" fmla="*/ 3230096 w 3230096"/>
              <a:gd name="connsiteY6" fmla="*/ 5143500 h 5172884"/>
              <a:gd name="connsiteX7" fmla="*/ 3087779 w 3230096"/>
              <a:gd name="connsiteY7" fmla="*/ 5143500 h 5172884"/>
              <a:gd name="connsiteX8" fmla="*/ 2510905 w 3230096"/>
              <a:gd name="connsiteY8" fmla="*/ 5143500 h 5172884"/>
              <a:gd name="connsiteX9" fmla="*/ 2487265 w 3230096"/>
              <a:gd name="connsiteY9" fmla="*/ 5143500 h 5172884"/>
              <a:gd name="connsiteX10" fmla="*/ 1217883 w 3230096"/>
              <a:gd name="connsiteY10" fmla="*/ 5143500 h 5172884"/>
              <a:gd name="connsiteX11" fmla="*/ 139910 w 3230096"/>
              <a:gd name="connsiteY11" fmla="*/ 5172884 h 5172884"/>
              <a:gd name="connsiteX12" fmla="*/ 252710 w 3230096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1601 w 3188987"/>
              <a:gd name="connsiteY0" fmla="*/ 0 h 5172884"/>
              <a:gd name="connsiteX1" fmla="*/ 1176774 w 3188987"/>
              <a:gd name="connsiteY1" fmla="*/ 0 h 5172884"/>
              <a:gd name="connsiteX2" fmla="*/ 2446156 w 3188987"/>
              <a:gd name="connsiteY2" fmla="*/ 0 h 5172884"/>
              <a:gd name="connsiteX3" fmla="*/ 2469796 w 3188987"/>
              <a:gd name="connsiteY3" fmla="*/ 0 h 5172884"/>
              <a:gd name="connsiteX4" fmla="*/ 3046670 w 3188987"/>
              <a:gd name="connsiteY4" fmla="*/ 0 h 5172884"/>
              <a:gd name="connsiteX5" fmla="*/ 3188987 w 3188987"/>
              <a:gd name="connsiteY5" fmla="*/ 0 h 5172884"/>
              <a:gd name="connsiteX6" fmla="*/ 3188987 w 3188987"/>
              <a:gd name="connsiteY6" fmla="*/ 5143500 h 5172884"/>
              <a:gd name="connsiteX7" fmla="*/ 3046670 w 3188987"/>
              <a:gd name="connsiteY7" fmla="*/ 5143500 h 5172884"/>
              <a:gd name="connsiteX8" fmla="*/ 2469796 w 3188987"/>
              <a:gd name="connsiteY8" fmla="*/ 5143500 h 5172884"/>
              <a:gd name="connsiteX9" fmla="*/ 2446156 w 3188987"/>
              <a:gd name="connsiteY9" fmla="*/ 5143500 h 5172884"/>
              <a:gd name="connsiteX10" fmla="*/ 1176774 w 3188987"/>
              <a:gd name="connsiteY10" fmla="*/ 5143500 h 5172884"/>
              <a:gd name="connsiteX11" fmla="*/ 98801 w 3188987"/>
              <a:gd name="connsiteY11" fmla="*/ 5172884 h 5172884"/>
              <a:gd name="connsiteX12" fmla="*/ 211601 w 3188987"/>
              <a:gd name="connsiteY12" fmla="*/ 0 h 5172884"/>
              <a:gd name="connsiteX0" fmla="*/ 217137 w 3194523"/>
              <a:gd name="connsiteY0" fmla="*/ 0 h 5192474"/>
              <a:gd name="connsiteX1" fmla="*/ 1182310 w 3194523"/>
              <a:gd name="connsiteY1" fmla="*/ 0 h 5192474"/>
              <a:gd name="connsiteX2" fmla="*/ 2451692 w 3194523"/>
              <a:gd name="connsiteY2" fmla="*/ 0 h 5192474"/>
              <a:gd name="connsiteX3" fmla="*/ 2475332 w 3194523"/>
              <a:gd name="connsiteY3" fmla="*/ 0 h 5192474"/>
              <a:gd name="connsiteX4" fmla="*/ 3052206 w 3194523"/>
              <a:gd name="connsiteY4" fmla="*/ 0 h 5192474"/>
              <a:gd name="connsiteX5" fmla="*/ 3194523 w 3194523"/>
              <a:gd name="connsiteY5" fmla="*/ 0 h 5192474"/>
              <a:gd name="connsiteX6" fmla="*/ 3194523 w 3194523"/>
              <a:gd name="connsiteY6" fmla="*/ 5143500 h 5192474"/>
              <a:gd name="connsiteX7" fmla="*/ 3052206 w 3194523"/>
              <a:gd name="connsiteY7" fmla="*/ 5143500 h 5192474"/>
              <a:gd name="connsiteX8" fmla="*/ 2475332 w 3194523"/>
              <a:gd name="connsiteY8" fmla="*/ 5143500 h 5192474"/>
              <a:gd name="connsiteX9" fmla="*/ 2451692 w 3194523"/>
              <a:gd name="connsiteY9" fmla="*/ 5143500 h 5192474"/>
              <a:gd name="connsiteX10" fmla="*/ 1182310 w 3194523"/>
              <a:gd name="connsiteY10" fmla="*/ 5143500 h 5192474"/>
              <a:gd name="connsiteX11" fmla="*/ 45006 w 3194523"/>
              <a:gd name="connsiteY11" fmla="*/ 5192474 h 5192474"/>
              <a:gd name="connsiteX12" fmla="*/ 217137 w 3194523"/>
              <a:gd name="connsiteY12" fmla="*/ 0 h 5192474"/>
              <a:gd name="connsiteX0" fmla="*/ 190299 w 3167685"/>
              <a:gd name="connsiteY0" fmla="*/ 0 h 5192474"/>
              <a:gd name="connsiteX1" fmla="*/ 1155472 w 3167685"/>
              <a:gd name="connsiteY1" fmla="*/ 0 h 5192474"/>
              <a:gd name="connsiteX2" fmla="*/ 2424854 w 3167685"/>
              <a:gd name="connsiteY2" fmla="*/ 0 h 5192474"/>
              <a:gd name="connsiteX3" fmla="*/ 2448494 w 3167685"/>
              <a:gd name="connsiteY3" fmla="*/ 0 h 5192474"/>
              <a:gd name="connsiteX4" fmla="*/ 3025368 w 3167685"/>
              <a:gd name="connsiteY4" fmla="*/ 0 h 5192474"/>
              <a:gd name="connsiteX5" fmla="*/ 3167685 w 3167685"/>
              <a:gd name="connsiteY5" fmla="*/ 0 h 5192474"/>
              <a:gd name="connsiteX6" fmla="*/ 3167685 w 3167685"/>
              <a:gd name="connsiteY6" fmla="*/ 5143500 h 5192474"/>
              <a:gd name="connsiteX7" fmla="*/ 3025368 w 3167685"/>
              <a:gd name="connsiteY7" fmla="*/ 5143500 h 5192474"/>
              <a:gd name="connsiteX8" fmla="*/ 2448494 w 3167685"/>
              <a:gd name="connsiteY8" fmla="*/ 5143500 h 5192474"/>
              <a:gd name="connsiteX9" fmla="*/ 2424854 w 3167685"/>
              <a:gd name="connsiteY9" fmla="*/ 5143500 h 5192474"/>
              <a:gd name="connsiteX10" fmla="*/ 1155472 w 3167685"/>
              <a:gd name="connsiteY10" fmla="*/ 5143500 h 5192474"/>
              <a:gd name="connsiteX11" fmla="*/ 18168 w 3167685"/>
              <a:gd name="connsiteY11" fmla="*/ 5192474 h 5192474"/>
              <a:gd name="connsiteX12" fmla="*/ 190299 w 3167685"/>
              <a:gd name="connsiteY12" fmla="*/ 0 h 5192474"/>
              <a:gd name="connsiteX0" fmla="*/ 176846 w 3154232"/>
              <a:gd name="connsiteY0" fmla="*/ 0 h 5143500"/>
              <a:gd name="connsiteX1" fmla="*/ 1142019 w 3154232"/>
              <a:gd name="connsiteY1" fmla="*/ 0 h 5143500"/>
              <a:gd name="connsiteX2" fmla="*/ 2411401 w 3154232"/>
              <a:gd name="connsiteY2" fmla="*/ 0 h 5143500"/>
              <a:gd name="connsiteX3" fmla="*/ 2435041 w 3154232"/>
              <a:gd name="connsiteY3" fmla="*/ 0 h 5143500"/>
              <a:gd name="connsiteX4" fmla="*/ 3011915 w 3154232"/>
              <a:gd name="connsiteY4" fmla="*/ 0 h 5143500"/>
              <a:gd name="connsiteX5" fmla="*/ 3154232 w 3154232"/>
              <a:gd name="connsiteY5" fmla="*/ 0 h 5143500"/>
              <a:gd name="connsiteX6" fmla="*/ 3154232 w 3154232"/>
              <a:gd name="connsiteY6" fmla="*/ 5143500 h 5143500"/>
              <a:gd name="connsiteX7" fmla="*/ 3011915 w 3154232"/>
              <a:gd name="connsiteY7" fmla="*/ 5143500 h 5143500"/>
              <a:gd name="connsiteX8" fmla="*/ 2435041 w 3154232"/>
              <a:gd name="connsiteY8" fmla="*/ 5143500 h 5143500"/>
              <a:gd name="connsiteX9" fmla="*/ 2411401 w 3154232"/>
              <a:gd name="connsiteY9" fmla="*/ 5143500 h 5143500"/>
              <a:gd name="connsiteX10" fmla="*/ 1142019 w 3154232"/>
              <a:gd name="connsiteY10" fmla="*/ 5143500 h 5143500"/>
              <a:gd name="connsiteX11" fmla="*/ 202487 w 3154232"/>
              <a:gd name="connsiteY11" fmla="*/ 5133706 h 5143500"/>
              <a:gd name="connsiteX12" fmla="*/ 176846 w 3154232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  <a:gd name="connsiteX0" fmla="*/ 0 w 2977386"/>
              <a:gd name="connsiteY0" fmla="*/ 0 h 5143500"/>
              <a:gd name="connsiteX1" fmla="*/ 965173 w 2977386"/>
              <a:gd name="connsiteY1" fmla="*/ 0 h 5143500"/>
              <a:gd name="connsiteX2" fmla="*/ 2234555 w 2977386"/>
              <a:gd name="connsiteY2" fmla="*/ 0 h 5143500"/>
              <a:gd name="connsiteX3" fmla="*/ 2258195 w 2977386"/>
              <a:gd name="connsiteY3" fmla="*/ 0 h 5143500"/>
              <a:gd name="connsiteX4" fmla="*/ 2835069 w 2977386"/>
              <a:gd name="connsiteY4" fmla="*/ 0 h 5143500"/>
              <a:gd name="connsiteX5" fmla="*/ 2977386 w 2977386"/>
              <a:gd name="connsiteY5" fmla="*/ 0 h 5143500"/>
              <a:gd name="connsiteX6" fmla="*/ 2977386 w 2977386"/>
              <a:gd name="connsiteY6" fmla="*/ 5143500 h 5143500"/>
              <a:gd name="connsiteX7" fmla="*/ 2835069 w 2977386"/>
              <a:gd name="connsiteY7" fmla="*/ 5143500 h 5143500"/>
              <a:gd name="connsiteX8" fmla="*/ 2258195 w 2977386"/>
              <a:gd name="connsiteY8" fmla="*/ 5143500 h 5143500"/>
              <a:gd name="connsiteX9" fmla="*/ 2234555 w 2977386"/>
              <a:gd name="connsiteY9" fmla="*/ 5143500 h 5143500"/>
              <a:gd name="connsiteX10" fmla="*/ 965173 w 2977386"/>
              <a:gd name="connsiteY10" fmla="*/ 5143500 h 5143500"/>
              <a:gd name="connsiteX11" fmla="*/ 25641 w 2977386"/>
              <a:gd name="connsiteY11" fmla="*/ 5133706 h 5143500"/>
              <a:gd name="connsiteX12" fmla="*/ 0 w 2977386"/>
              <a:gd name="connsiteY12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77386" h="5143500">
                <a:moveTo>
                  <a:pt x="0" y="0"/>
                </a:moveTo>
                <a:lnTo>
                  <a:pt x="965173" y="0"/>
                </a:lnTo>
                <a:lnTo>
                  <a:pt x="2234555" y="0"/>
                </a:lnTo>
                <a:lnTo>
                  <a:pt x="2258195" y="0"/>
                </a:lnTo>
                <a:lnTo>
                  <a:pt x="2835069" y="0"/>
                </a:lnTo>
                <a:lnTo>
                  <a:pt x="2977386" y="0"/>
                </a:lnTo>
                <a:lnTo>
                  <a:pt x="2977386" y="5143500"/>
                </a:lnTo>
                <a:lnTo>
                  <a:pt x="2835069" y="5143500"/>
                </a:lnTo>
                <a:lnTo>
                  <a:pt x="2258195" y="5143500"/>
                </a:lnTo>
                <a:lnTo>
                  <a:pt x="2234555" y="5143500"/>
                </a:lnTo>
                <a:lnTo>
                  <a:pt x="965173" y="5143500"/>
                </a:lnTo>
                <a:lnTo>
                  <a:pt x="25641" y="5133706"/>
                </a:lnTo>
                <a:cubicBezTo>
                  <a:pt x="1607532" y="2880495"/>
                  <a:pt x="379713" y="186114"/>
                  <a:pt x="0" y="0"/>
                </a:cubicBezTo>
                <a:close/>
              </a:path>
            </a:pathLst>
          </a:cu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7" name="Rectangle 5"/>
          <p:cNvSpPr/>
          <p:nvPr userDrawn="1"/>
        </p:nvSpPr>
        <p:spPr>
          <a:xfrm flipH="1">
            <a:off x="0" y="5537200"/>
            <a:ext cx="9159336" cy="125308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  <a:gd name="connsiteX0" fmla="*/ 0 w 12191997"/>
              <a:gd name="connsiteY0" fmla="*/ 0 h 1148000"/>
              <a:gd name="connsiteX1" fmla="*/ 12191997 w 12191997"/>
              <a:gd name="connsiteY1" fmla="*/ 317633 h 1148000"/>
              <a:gd name="connsiteX2" fmla="*/ 12191997 w 12191997"/>
              <a:gd name="connsiteY2" fmla="*/ 1148000 h 1148000"/>
              <a:gd name="connsiteX3" fmla="*/ 0 w 12191997"/>
              <a:gd name="connsiteY3" fmla="*/ 1148000 h 1148000"/>
              <a:gd name="connsiteX4" fmla="*/ 0 w 12191997"/>
              <a:gd name="connsiteY4" fmla="*/ 0 h 1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1148000">
                <a:moveTo>
                  <a:pt x="0" y="0"/>
                </a:moveTo>
                <a:cubicBezTo>
                  <a:pt x="4073624" y="125129"/>
                  <a:pt x="10553564" y="1183907"/>
                  <a:pt x="12191997" y="317633"/>
                </a:cubicBezTo>
                <a:lnTo>
                  <a:pt x="12191997" y="1148000"/>
                </a:lnTo>
                <a:lnTo>
                  <a:pt x="0" y="114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Rectangle 5"/>
          <p:cNvSpPr/>
          <p:nvPr userDrawn="1"/>
        </p:nvSpPr>
        <p:spPr>
          <a:xfrm flipH="1">
            <a:off x="-4576" y="5822468"/>
            <a:ext cx="9163911" cy="1035532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90501" y="1884935"/>
            <a:ext cx="4886325" cy="2376448"/>
          </a:xfrm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Slide</a:t>
            </a:r>
          </a:p>
        </p:txBody>
      </p:sp>
      <p:sp>
        <p:nvSpPr>
          <p:cNvPr id="16" name="Rectangle 5"/>
          <p:cNvSpPr/>
          <p:nvPr userDrawn="1"/>
        </p:nvSpPr>
        <p:spPr>
          <a:xfrm rot="10800000" flipH="1">
            <a:off x="4577" y="-1692"/>
            <a:ext cx="9143998" cy="325541"/>
          </a:xfrm>
          <a:custGeom>
            <a:avLst/>
            <a:gdLst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  <a:gd name="connsiteX0" fmla="*/ 0 w 12191997"/>
              <a:gd name="connsiteY0" fmla="*/ 0 h 830367"/>
              <a:gd name="connsiteX1" fmla="*/ 12191997 w 12191997"/>
              <a:gd name="connsiteY1" fmla="*/ 0 h 830367"/>
              <a:gd name="connsiteX2" fmla="*/ 12191997 w 12191997"/>
              <a:gd name="connsiteY2" fmla="*/ 830367 h 830367"/>
              <a:gd name="connsiteX3" fmla="*/ 0 w 12191997"/>
              <a:gd name="connsiteY3" fmla="*/ 830367 h 830367"/>
              <a:gd name="connsiteX4" fmla="*/ 0 w 12191997"/>
              <a:gd name="connsiteY4" fmla="*/ 0 h 8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7" h="830367">
                <a:moveTo>
                  <a:pt x="0" y="0"/>
                </a:moveTo>
                <a:cubicBezTo>
                  <a:pt x="4063999" y="0"/>
                  <a:pt x="10553564" y="866274"/>
                  <a:pt x="12191997" y="0"/>
                </a:cubicBezTo>
                <a:lnTo>
                  <a:pt x="12191997" y="830367"/>
                </a:lnTo>
                <a:lnTo>
                  <a:pt x="0" y="83036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9906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931152" y="4089524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0" y="3099393"/>
            <a:ext cx="221284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xagon 7"/>
          <p:cNvSpPr/>
          <p:nvPr userDrawn="1"/>
        </p:nvSpPr>
        <p:spPr>
          <a:xfrm>
            <a:off x="3430534" y="3276247"/>
            <a:ext cx="1860560" cy="1597342"/>
          </a:xfrm>
          <a:prstGeom prst="hexagon">
            <a:avLst/>
          </a:prstGeom>
          <a:solidFill>
            <a:srgbClr val="ED1B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6" name="Hexagon 5"/>
          <p:cNvSpPr/>
          <p:nvPr userDrawn="1"/>
        </p:nvSpPr>
        <p:spPr>
          <a:xfrm>
            <a:off x="2086314" y="2290221"/>
            <a:ext cx="1860562" cy="1597342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2" name="Hexagon 11"/>
          <p:cNvSpPr/>
          <p:nvPr userDrawn="1"/>
        </p:nvSpPr>
        <p:spPr>
          <a:xfrm>
            <a:off x="6138303" y="3290853"/>
            <a:ext cx="1860562" cy="1597342"/>
          </a:xfrm>
          <a:prstGeom prst="hexagon">
            <a:avLst/>
          </a:prstGeom>
          <a:solidFill>
            <a:srgbClr val="C20F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7" name="Left Arrow 6"/>
          <p:cNvSpPr/>
          <p:nvPr userDrawn="1"/>
        </p:nvSpPr>
        <p:spPr>
          <a:xfrm rot="12704752">
            <a:off x="3454196" y="3399903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7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Hexagon 8"/>
          <p:cNvSpPr/>
          <p:nvPr userDrawn="1"/>
        </p:nvSpPr>
        <p:spPr>
          <a:xfrm>
            <a:off x="4794085" y="2300724"/>
            <a:ext cx="1860560" cy="1597343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675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Left Arrow 9"/>
          <p:cNvSpPr/>
          <p:nvPr userDrawn="1"/>
        </p:nvSpPr>
        <p:spPr>
          <a:xfrm rot="9000000">
            <a:off x="4827758" y="3454968"/>
            <a:ext cx="525085" cy="388842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ED1B2A"/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Left Arrow 10"/>
          <p:cNvSpPr/>
          <p:nvPr userDrawn="1"/>
        </p:nvSpPr>
        <p:spPr>
          <a:xfrm rot="12600000">
            <a:off x="6111293" y="3505938"/>
            <a:ext cx="525085" cy="388841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bg1">
              <a:lumMod val="65000"/>
            </a:schemeClr>
          </a:solidFill>
          <a:effectLst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86964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77802"/>
            <a:ext cx="9144000" cy="3944257"/>
          </a:xfrm>
          <a:prstGeom prst="rect">
            <a:avLst/>
          </a:prstGeom>
          <a:solidFill>
            <a:srgbClr val="253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10" name="Picture Placeholder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" r="102"/>
          <a:stretch>
            <a:fillRect/>
          </a:stretch>
        </p:blipFill>
        <p:spPr>
          <a:xfrm>
            <a:off x="0" y="0"/>
            <a:ext cx="9144000" cy="40703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77800"/>
            <a:ext cx="9144000" cy="4168998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0">
                <a:schemeClr val="bg1"/>
              </a:gs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4122059"/>
            <a:ext cx="9144000" cy="2354943"/>
          </a:xfrm>
          <a:prstGeom prst="rect">
            <a:avLst/>
          </a:prstGeom>
          <a:gradFill flip="none" rotWithShape="1">
            <a:gsLst>
              <a:gs pos="0">
                <a:srgbClr val="ED1B2A">
                  <a:shade val="30000"/>
                  <a:satMod val="115000"/>
                </a:srgbClr>
              </a:gs>
              <a:gs pos="50000">
                <a:srgbClr val="ED1B2A">
                  <a:shade val="67500"/>
                  <a:satMod val="115000"/>
                </a:srgbClr>
              </a:gs>
              <a:gs pos="100000">
                <a:srgbClr val="ED1B2A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93" tIns="9647" rIns="19293" bIns="96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93" tIns="9647" rIns="19293" bIns="96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6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889" y="1585307"/>
            <a:ext cx="5450311" cy="17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3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351" y="1290190"/>
            <a:ext cx="8007350" cy="4351338"/>
          </a:xfrm>
        </p:spPr>
        <p:txBody>
          <a:bodyPr numCol="2" spcCol="457200">
            <a:normAutofit/>
          </a:bodyPr>
          <a:lstStyle>
            <a:lvl1pPr algn="just">
              <a:defRPr sz="1200"/>
            </a:lvl1pPr>
            <a:lvl2pPr algn="just">
              <a:defRPr sz="1050"/>
            </a:lvl2pPr>
            <a:lvl3pPr algn="just">
              <a:defRPr sz="900"/>
            </a:lvl3pPr>
            <a:lvl4pPr algn="just">
              <a:defRPr sz="825"/>
            </a:lvl4pPr>
            <a:lvl5pPr algn="just"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6636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3" y="1847088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3358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644D-8BBD-4886-98FC-B18776A64FAF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E84C-02F0-4A95-9309-47FB2355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983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644D-8BBD-4886-98FC-B18776A64FAF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E84C-02F0-4A95-9309-47FB2355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574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644D-8BBD-4886-98FC-B18776A64FAF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E84C-02F0-4A95-9309-47FB2355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481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644D-8BBD-4886-98FC-B18776A64FAF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E84C-02F0-4A95-9309-47FB2355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001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644D-8BBD-4886-98FC-B18776A64FAF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E84C-02F0-4A95-9309-47FB2355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788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644D-8BBD-4886-98FC-B18776A64FAF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E84C-02F0-4A95-9309-47FB2355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925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644D-8BBD-4886-98FC-B18776A64FAF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E84C-02F0-4A95-9309-47FB2355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432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644D-8BBD-4886-98FC-B18776A64FAF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E84C-02F0-4A95-9309-47FB2355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963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644D-8BBD-4886-98FC-B18776A64FAF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E84C-02F0-4A95-9309-47FB2355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06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6983" y="611133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643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644D-8BBD-4886-98FC-B18776A64FAF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E84C-02F0-4A95-9309-47FB2355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710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644D-8BBD-4886-98FC-B18776A64FAF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E84C-02F0-4A95-9309-47FB2355A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9985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/sub-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"/>
            <a:ext cx="9144000" cy="1232898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2475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43014"/>
            <a:ext cx="9144000" cy="904286"/>
          </a:xfrm>
        </p:spPr>
        <p:txBody>
          <a:bodyPr lIns="393192" bIns="91440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730621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6E31-D0B0-4718-9496-A393C83AF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52B3BE-18FD-42FE-A60B-F299FBE56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87C07-BAA5-4931-B6F9-AFF6C6C9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6A137-1CB5-4871-9EF8-D951782E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34505-7F96-4D02-B322-1F4FB074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774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933B4-7AF2-4B75-BA20-AA95C5DE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BA755-FBF8-4944-A0BB-D9137FC6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EA186-79DB-4A0C-81AB-11F6CB70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9A62C-62A4-4534-828E-E1A0FF3C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5B9F6-1AA6-437E-8902-12D07FDC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55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56B4-D5F7-4818-8953-5B482B94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886E9-0C2B-4393-8C4A-1C0E08241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27C8B-3116-4CCC-AB0D-DF9E9B45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ED699-B2A9-40FE-AE7E-7908805D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3A18F-01E4-41AF-B168-7D22D75C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205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E234-5261-4371-834F-135514EF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79A4B-4B6D-45E5-9367-FED55F861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A42BA-512B-482F-9B8C-02956DACA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806FE-2885-49C0-957E-F17C6A8AC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0407E-3042-4A55-BA0B-CA9A845D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C8201-29E0-41B0-AD34-89C26336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487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2C0AC-AD87-4A2B-8F26-36F6AFC4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886E-C998-4195-9DB4-699031565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2DD96-3A77-451C-BA33-8180BAE35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5B9B2-99BC-46A0-8329-9CA8AFF67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AEDF3-4B46-4395-8928-DFD4B01EE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28125A-4CD3-4B1D-80BA-0B83A197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1F2085-90E7-4F6B-839E-6157AF86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9FEBF-97D4-4AC6-B87A-643530238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40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4851-12BE-4B53-A855-2E250BEA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85FEC-06AE-47B5-9D85-8A588DB7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10EAF-9D5B-4633-BB68-3A073FEA5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AF42D6-AC63-4636-86CE-5F413D66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397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CD5669-66A4-44C9-9B17-36BEB19C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3EDCB-7F8F-4A75-9167-4A27CC6E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4A83-1754-4C20-8D85-2CE433DAA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4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4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0912" y="1371602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6983" y="6111339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15A7-5A5A-432F-8FA8-5C6AE283F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789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C1C9-40DD-44D3-A6EE-81473697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E99A-5392-46BC-A036-35ADFC784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0B8F2-D0C9-4F0C-8916-7504A614E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2F88A-E087-4CE3-91BF-29EBA691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93C8C-8101-48A4-AB2C-B81A8C041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2EDF0-1922-4A84-B87E-05F81E8E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1956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248E-E7F2-4D5B-AC6F-E5CA5AA7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BAC5DA-5D57-4E8A-A0F5-36E452D8C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3F6EE-B6B7-403E-B6A9-7C2F3DF06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743D8-BC7A-4517-96B8-CAE32B64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040A8-5DA6-483E-A13A-11D84146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50EDD-32F5-480A-BAED-DFD7991A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8665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E4FD-8865-4952-B7CA-CE02B7EDF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13619-B52D-49CA-8EDC-7B7EED6BC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ED773-8E19-40E8-8C66-0BF741D3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9DE3E-DD4C-4CAE-8C64-F0AB966A0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876B4-CBF1-4630-88AF-9540AA20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174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CEF6E-11B1-459E-8753-7F7C7D574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70B94-CFA8-4DA5-AB8C-309E50423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93B34-B592-4B95-B138-74F81DD5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2D3EC-BF2A-483E-843C-1DD51F3E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7E605-9DA1-4FBB-A1AA-4C3C5A8D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0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r="4359"/>
          <a:stretch>
            <a:fillRect/>
          </a:stretch>
        </p:blipFill>
        <p:spPr>
          <a:xfrm>
            <a:off x="0" y="4"/>
            <a:ext cx="9144000" cy="56435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3097428"/>
            <a:ext cx="9144000" cy="2545492"/>
          </a:xfrm>
          <a:prstGeom prst="rect">
            <a:avLst/>
          </a:prstGeom>
          <a:solidFill>
            <a:srgbClr val="ED1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2924435"/>
            <a:ext cx="9144000" cy="2636109"/>
          </a:xfrm>
          <a:prstGeom prst="rect">
            <a:avLst/>
          </a:prstGeom>
          <a:solidFill>
            <a:srgbClr val="DB0E0E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35" y="3402226"/>
            <a:ext cx="6291134" cy="1902942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037548" y="5733541"/>
            <a:ext cx="1899956" cy="103599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4"/>
            <a:ext cx="9144000" cy="3096785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807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25982"/>
            <a:ext cx="9144001" cy="5568943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 userDrawn="1"/>
        </p:nvSpPr>
        <p:spPr>
          <a:xfrm>
            <a:off x="-3" y="4"/>
            <a:ext cx="9143999" cy="781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" y="-5008"/>
            <a:ext cx="9143999" cy="1006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5714"/>
            <a:ext cx="9144000" cy="942286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323" y="245635"/>
            <a:ext cx="6460438" cy="535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" y="6697496"/>
            <a:ext cx="9144000" cy="160507"/>
          </a:xfrm>
          <a:prstGeom prst="rect">
            <a:avLst/>
          </a:pr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Oval 13"/>
          <p:cNvSpPr/>
          <p:nvPr userDrawn="1"/>
        </p:nvSpPr>
        <p:spPr>
          <a:xfrm>
            <a:off x="8432256" y="6170897"/>
            <a:ext cx="474497" cy="4916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ysClr val="windowText" lastClr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4" y="1272974"/>
            <a:ext cx="8007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6154" y="6174043"/>
            <a:ext cx="507650" cy="485318"/>
          </a:xfrm>
          <a:prstGeom prst="ellipse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US" sz="1050" b="1" smtClean="0">
                <a:solidFill>
                  <a:sysClr val="windowText" lastClr="000000"/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136404" y="-30151"/>
            <a:ext cx="1899956" cy="1035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0" y="6232024"/>
            <a:ext cx="329602" cy="2713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23784" y="6226378"/>
            <a:ext cx="122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@</a:t>
            </a:r>
            <a:r>
              <a:rPr lang="en-US" sz="1200" dirty="0" err="1">
                <a:solidFill>
                  <a:schemeClr val="bg1"/>
                </a:solidFill>
              </a:rPr>
              <a:t>shrpntknight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4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98" r:id="rId3"/>
    <p:sldLayoutId id="2147483700" r:id="rId4"/>
    <p:sldLayoutId id="2147483668" r:id="rId5"/>
    <p:sldLayoutId id="2147483703" r:id="rId6"/>
    <p:sldLayoutId id="2147483701" r:id="rId7"/>
    <p:sldLayoutId id="2147483702" r:id="rId8"/>
    <p:sldLayoutId id="2147483699" r:id="rId9"/>
    <p:sldLayoutId id="2147483673" r:id="rId10"/>
    <p:sldLayoutId id="2147483674" r:id="rId11"/>
    <p:sldLayoutId id="2147483675" r:id="rId12"/>
    <p:sldLayoutId id="2147483677" r:id="rId13"/>
    <p:sldLayoutId id="2147483678" r:id="rId14"/>
    <p:sldLayoutId id="2147483679" r:id="rId15"/>
    <p:sldLayoutId id="2147483680" r:id="rId16"/>
    <p:sldLayoutId id="2147483691" r:id="rId17"/>
    <p:sldLayoutId id="2147483685" r:id="rId18"/>
    <p:sldLayoutId id="2147483704" r:id="rId19"/>
    <p:sldLayoutId id="2147483705" r:id="rId2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400" b="1" kern="1200">
          <a:solidFill>
            <a:sysClr val="windowText" lastClr="000000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685800" rtl="0" eaLnBrk="1" latinLnBrk="0" hangingPunct="1">
        <a:lnSpc>
          <a:spcPct val="150000"/>
        </a:lnSpc>
        <a:spcBef>
          <a:spcPts val="750"/>
        </a:spcBef>
        <a:buFont typeface="Wingdings" panose="05000000000000000000" pitchFamily="2" charset="2"/>
        <a:buChar char="§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50000"/>
        </a:lnSpc>
        <a:spcBef>
          <a:spcPts val="375"/>
        </a:spcBef>
        <a:buClr>
          <a:srgbClr val="ED1B2A"/>
        </a:buClr>
        <a:buFont typeface="Courier New" panose="02070309020205020404" pitchFamily="49" charset="0"/>
        <a:buChar char="o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ysClr val="windowText" lastClr="000000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ysClr val="windowText" lastClr="000000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25980"/>
            <a:ext cx="9144001" cy="5568943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-3" y="2"/>
            <a:ext cx="9143999" cy="781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" y="-5008"/>
            <a:ext cx="9143999" cy="1006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5714"/>
            <a:ext cx="9144000" cy="942286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323" y="245635"/>
            <a:ext cx="6460438" cy="535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" y="6697494"/>
            <a:ext cx="9144000" cy="160507"/>
          </a:xfrm>
          <a:prstGeom prst="rect">
            <a:avLst/>
          </a:pr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" name="Oval 13"/>
          <p:cNvSpPr/>
          <p:nvPr userDrawn="1"/>
        </p:nvSpPr>
        <p:spPr>
          <a:xfrm>
            <a:off x="8432255" y="6170895"/>
            <a:ext cx="474497" cy="4916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ysClr val="windowText" lastClr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3" y="1272974"/>
            <a:ext cx="8007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6153" y="6174043"/>
            <a:ext cx="507650" cy="485318"/>
          </a:xfrm>
          <a:prstGeom prst="ellipse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US" sz="788" b="1" smtClean="0">
                <a:solidFill>
                  <a:sysClr val="windowText" lastClr="000000"/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136403" y="-30151"/>
            <a:ext cx="1899956" cy="1035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0" y="6232022"/>
            <a:ext cx="329602" cy="2713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23784" y="6226375"/>
            <a:ext cx="1227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@</a:t>
            </a:r>
            <a:r>
              <a:rPr lang="en-US" sz="900" dirty="0" err="1">
                <a:solidFill>
                  <a:schemeClr val="bg1"/>
                </a:solidFill>
              </a:rPr>
              <a:t>shrpntknight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6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050" b="1" kern="1200">
          <a:solidFill>
            <a:sysClr val="windowText" lastClr="000000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14350" rtl="0" eaLnBrk="1" latinLnBrk="0" hangingPunct="1">
        <a:lnSpc>
          <a:spcPct val="150000"/>
        </a:lnSpc>
        <a:spcBef>
          <a:spcPts val="563"/>
        </a:spcBef>
        <a:buFont typeface="Wingdings" panose="05000000000000000000" pitchFamily="2" charset="2"/>
        <a:buChar char="§"/>
        <a:defRPr sz="105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150000"/>
        </a:lnSpc>
        <a:spcBef>
          <a:spcPts val="281"/>
        </a:spcBef>
        <a:buClr>
          <a:srgbClr val="ED1B2A"/>
        </a:buClr>
        <a:buFont typeface="Courier New" panose="02070309020205020404" pitchFamily="49" charset="0"/>
        <a:buChar char="o"/>
        <a:defRPr sz="105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15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150000"/>
        </a:lnSpc>
        <a:spcBef>
          <a:spcPts val="281"/>
        </a:spcBef>
        <a:buFont typeface="Arial" panose="020B0604020202020204" pitchFamily="34" charset="0"/>
        <a:buChar char="•"/>
        <a:defRPr sz="750" kern="1200">
          <a:solidFill>
            <a:sysClr val="windowText" lastClr="000000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150000"/>
        </a:lnSpc>
        <a:spcBef>
          <a:spcPts val="281"/>
        </a:spcBef>
        <a:buFont typeface="Arial" panose="020B0604020202020204" pitchFamily="34" charset="0"/>
        <a:buChar char="•"/>
        <a:defRPr sz="750" kern="1200">
          <a:solidFill>
            <a:sysClr val="windowText" lastClr="000000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25980"/>
            <a:ext cx="9144001" cy="5568943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 userDrawn="1"/>
        </p:nvSpPr>
        <p:spPr>
          <a:xfrm>
            <a:off x="-3" y="2"/>
            <a:ext cx="9143999" cy="781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" y="-5008"/>
            <a:ext cx="9143999" cy="1006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915714"/>
            <a:ext cx="9144000" cy="942286"/>
          </a:xfrm>
          <a:prstGeom prst="rect">
            <a:avLst/>
          </a:prstGeom>
          <a:solidFill>
            <a:srgbClr val="DB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323" y="245635"/>
            <a:ext cx="6460438" cy="535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-1" y="6697494"/>
            <a:ext cx="9144000" cy="160507"/>
          </a:xfrm>
          <a:prstGeom prst="rect">
            <a:avLst/>
          </a:prstGeom>
          <a:solidFill>
            <a:srgbClr val="C2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4" name="Oval 13"/>
          <p:cNvSpPr/>
          <p:nvPr userDrawn="1"/>
        </p:nvSpPr>
        <p:spPr>
          <a:xfrm>
            <a:off x="8432255" y="6170895"/>
            <a:ext cx="474497" cy="4916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ysClr val="windowText" lastClr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3" y="1272974"/>
            <a:ext cx="8007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6153" y="6174043"/>
            <a:ext cx="507650" cy="485318"/>
          </a:xfrm>
          <a:prstGeom prst="ellipse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US" sz="788" b="1" smtClean="0">
                <a:solidFill>
                  <a:sysClr val="windowText" lastClr="000000"/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1296"/>
          <a:stretch/>
        </p:blipFill>
        <p:spPr>
          <a:xfrm>
            <a:off x="7136403" y="-30151"/>
            <a:ext cx="1899956" cy="1035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0" y="6232022"/>
            <a:ext cx="329602" cy="27135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23784" y="6226375"/>
            <a:ext cx="1227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@</a:t>
            </a:r>
            <a:r>
              <a:rPr lang="en-US" sz="900" dirty="0" err="1">
                <a:solidFill>
                  <a:schemeClr val="bg1"/>
                </a:solidFill>
              </a:rPr>
              <a:t>shrpntknight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50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050" b="1" kern="1200">
          <a:solidFill>
            <a:sysClr val="windowText" lastClr="000000"/>
          </a:solidFill>
          <a:latin typeface="+mj-lt"/>
          <a:ea typeface="+mj-ea"/>
          <a:cs typeface="+mj-cs"/>
        </a:defRPr>
      </a:lvl1pPr>
    </p:titleStyle>
    <p:bodyStyle>
      <a:lvl1pPr marL="214313" indent="-214313" algn="l" defTabSz="514350" rtl="0" eaLnBrk="1" latinLnBrk="0" hangingPunct="1">
        <a:lnSpc>
          <a:spcPct val="150000"/>
        </a:lnSpc>
        <a:spcBef>
          <a:spcPts val="563"/>
        </a:spcBef>
        <a:buFont typeface="Wingdings" panose="05000000000000000000" pitchFamily="2" charset="2"/>
        <a:buChar char="§"/>
        <a:defRPr sz="105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150000"/>
        </a:lnSpc>
        <a:spcBef>
          <a:spcPts val="281"/>
        </a:spcBef>
        <a:buClr>
          <a:srgbClr val="ED1B2A"/>
        </a:buClr>
        <a:buFont typeface="Courier New" panose="02070309020205020404" pitchFamily="49" charset="0"/>
        <a:buChar char="o"/>
        <a:defRPr sz="105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15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150000"/>
        </a:lnSpc>
        <a:spcBef>
          <a:spcPts val="281"/>
        </a:spcBef>
        <a:buFont typeface="Arial" panose="020B0604020202020204" pitchFamily="34" charset="0"/>
        <a:buChar char="•"/>
        <a:defRPr sz="750" kern="1200">
          <a:solidFill>
            <a:sysClr val="windowText" lastClr="000000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150000"/>
        </a:lnSpc>
        <a:spcBef>
          <a:spcPts val="281"/>
        </a:spcBef>
        <a:buFont typeface="Arial" panose="020B0604020202020204" pitchFamily="34" charset="0"/>
        <a:buChar char="•"/>
        <a:defRPr sz="750" kern="1200">
          <a:solidFill>
            <a:sysClr val="windowText" lastClr="000000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6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02DBDF-3CC2-421C-BE2B-71F2673F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645A8-DF23-468B-AC9C-8355EB6BB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5C9A9-F973-4BD2-8724-40796F192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ABFCE-1097-4F92-A798-1FC6F382404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9DDAA-0D1A-45D2-A329-A0CB58664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939E3-988F-4BEF-9C67-C0D31CA8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99767-A8C9-4FE2-B6A9-81AA9F75E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7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epoint.uservoice.com/forums/329220-sharepoint-dev-platform" TargetMode="External"/><Relationship Id="rId2" Type="http://schemas.openxmlformats.org/officeDocument/2006/relationships/hyperlink" Target="https://dev.office.com/sharepoint/docs/spfx/set-up-your-development-environment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SharePoint/sp-dev-fx-extensions" TargetMode="External"/><Relationship Id="rId4" Type="http://schemas.openxmlformats.org/officeDocument/2006/relationships/hyperlink" Target="http://bit.ly/2uqfX6B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://www.sharepointknigh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tiff"/><Relationship Id="rId3" Type="http://schemas.openxmlformats.org/officeDocument/2006/relationships/image" Target="../media/image32.tiff"/><Relationship Id="rId7" Type="http://schemas.openxmlformats.org/officeDocument/2006/relationships/image" Target="../media/image36.png"/><Relationship Id="rId12" Type="http://schemas.openxmlformats.org/officeDocument/2006/relationships/image" Target="../media/image41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tiff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10" Type="http://schemas.openxmlformats.org/officeDocument/2006/relationships/image" Target="../media/image42.tiff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png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SharePoint Framework Extensions and You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SharePoint Saturday Omaha</a:t>
            </a:r>
          </a:p>
          <a:p>
            <a:r>
              <a:rPr lang="en-US" dirty="0"/>
              <a:t>April 7, 2018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4977" y="6161040"/>
            <a:ext cx="2035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4848"/>
              </a:buClr>
              <a:defRPr/>
            </a:pPr>
            <a:r>
              <a:rPr lang="en-US" noProof="1">
                <a:solidFill>
                  <a:schemeClr val="bg1">
                    <a:lumMod val="95000"/>
                  </a:schemeClr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Ryan Schouten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4981" y="5931590"/>
            <a:ext cx="15985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pc="45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850858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B46C-EF2C-4C2E-8DD5-15714281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Customizer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A1A31B-9AC6-44B7-BBA6-12B85A8CE933}"/>
              </a:ext>
            </a:extLst>
          </p:cNvPr>
          <p:cNvGrpSpPr/>
          <p:nvPr/>
        </p:nvGrpSpPr>
        <p:grpSpPr>
          <a:xfrm>
            <a:off x="815867" y="2013129"/>
            <a:ext cx="2620455" cy="870757"/>
            <a:chOff x="6017574" y="1174439"/>
            <a:chExt cx="5777588" cy="2757425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64DCAB9B-7EED-4DEB-B718-64E16289F956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Can be used to embed “visible” or hidden JavaScript on the SharePoint site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52AA99ED-BFA2-43DF-8445-89CC788EB12B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F10F9C-33E6-4D2C-ABBC-F219A2403B58}"/>
              </a:ext>
            </a:extLst>
          </p:cNvPr>
          <p:cNvGrpSpPr/>
          <p:nvPr/>
        </p:nvGrpSpPr>
        <p:grpSpPr>
          <a:xfrm>
            <a:off x="812951" y="4180922"/>
            <a:ext cx="2620454" cy="870757"/>
            <a:chOff x="6017574" y="1174439"/>
            <a:chExt cx="5777589" cy="27574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4EBCED-373A-4CAE-B481-5CDD34BF6435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9" cy="27574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Associated </a:t>
              </a:r>
              <a:r>
                <a:rPr lang="nl-BE" sz="1324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ClientSideComponentId</a:t>
              </a:r>
              <a:r>
                <a:rPr lang="nl-BE" sz="13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 property at UserCustomAction</a:t>
              </a:r>
              <a:r>
                <a:rPr lang="en-US" sz="1324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collection</a:t>
              </a:r>
              <a:endParaRPr lang="en-US" sz="368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C4142B-6770-4C8C-B575-2EFDA2DB3E61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14E555-A5FF-48DD-B2B9-04BE8F37E414}"/>
              </a:ext>
            </a:extLst>
          </p:cNvPr>
          <p:cNvGrpSpPr/>
          <p:nvPr/>
        </p:nvGrpSpPr>
        <p:grpSpPr>
          <a:xfrm>
            <a:off x="812951" y="3097026"/>
            <a:ext cx="2620454" cy="870757"/>
            <a:chOff x="6017574" y="1174439"/>
            <a:chExt cx="5777588" cy="2757425"/>
          </a:xfrm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FE7EA1D-9B2E-4C0F-B336-4114B1CC0C92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Can be associated to </a:t>
              </a:r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Site Collection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Site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or a </a:t>
              </a:r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List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scope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0951843A-15D2-4A2F-AB68-F11C5EB4FFD5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" name="Picture 12" descr="A picture containing screenshot, monitor&#10;&#10;Description generated with very high confidence">
            <a:extLst>
              <a:ext uri="{FF2B5EF4-FFF2-40B4-BE49-F238E27FC236}">
                <a16:creationId xmlns:a16="http://schemas.microsoft.com/office/drawing/2014/main" id="{40774172-2CB7-4475-B559-E78D771B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090" y="2327792"/>
            <a:ext cx="4216725" cy="22024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FA10722-2EC8-4E38-B4A3-8CEB2123F9BA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5446-AB0B-4CF3-AFAD-FCD9CB02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Customizer</a:t>
            </a:r>
          </a:p>
        </p:txBody>
      </p:sp>
      <p:pic>
        <p:nvPicPr>
          <p:cNvPr id="12" name="Picture 11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977155B5-6603-4F81-A18C-67EA71C7D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445" y="2382993"/>
            <a:ext cx="4305268" cy="22988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4C4B95A-23BC-4007-BC64-831E8B0E299D}"/>
              </a:ext>
            </a:extLst>
          </p:cNvPr>
          <p:cNvGrpSpPr/>
          <p:nvPr/>
        </p:nvGrpSpPr>
        <p:grpSpPr>
          <a:xfrm>
            <a:off x="815867" y="2013129"/>
            <a:ext cx="2620455" cy="870757"/>
            <a:chOff x="6017574" y="1174439"/>
            <a:chExt cx="5777588" cy="2757425"/>
          </a:xfrm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5930E384-9728-4642-92AC-1EAF51D3F718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Can be used to override field presentation in lists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8CEA3E50-E5C1-4488-8783-5AF5ACA62F2F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E6AD56-0B2C-41F2-884D-E441C5F4C87C}"/>
              </a:ext>
            </a:extLst>
          </p:cNvPr>
          <p:cNvGrpSpPr/>
          <p:nvPr/>
        </p:nvGrpSpPr>
        <p:grpSpPr>
          <a:xfrm>
            <a:off x="812951" y="4180922"/>
            <a:ext cx="2620454" cy="870757"/>
            <a:chOff x="6017574" y="1174439"/>
            <a:chExt cx="5777589" cy="27574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A718BB-1D98-42A6-84D9-512C069CC25B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9" cy="27574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Associated </a:t>
              </a:r>
              <a:r>
                <a:rPr lang="nl-BE" sz="1324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ClientSideComponentId</a:t>
              </a:r>
              <a:r>
                <a:rPr lang="nl-BE" sz="13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 property at Field object</a:t>
              </a:r>
              <a:endParaRPr lang="en-US" sz="368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AC030C-8AB4-4244-82B7-3F78AEED5D6A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394BC7D-8B10-40B6-8E31-07F19C3C966A}"/>
              </a:ext>
            </a:extLst>
          </p:cNvPr>
          <p:cNvGrpSpPr/>
          <p:nvPr/>
        </p:nvGrpSpPr>
        <p:grpSpPr>
          <a:xfrm>
            <a:off x="812951" y="3097026"/>
            <a:ext cx="2620454" cy="870757"/>
            <a:chOff x="6017574" y="1174439"/>
            <a:chExt cx="5777588" cy="2757425"/>
          </a:xfrm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83D70EAB-067B-4A41-8425-82923E4FBFDB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Can be used with site columns or directly for a field in a list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85C24178-740B-4895-9E21-32FCE8C47D70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48DCB91-C829-4A9C-A8BA-C9A3879A6C8D}"/>
              </a:ext>
            </a:extLst>
          </p:cNvPr>
          <p:cNvSpPr txBox="1"/>
          <p:nvPr/>
        </p:nvSpPr>
        <p:spPr>
          <a:xfrm>
            <a:off x="18787" y="5652665"/>
            <a:ext cx="4423525" cy="40062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324" i="1" dirty="0">
                <a:solidFill>
                  <a:schemeClr val="bg2"/>
                </a:solidFill>
              </a:rPr>
              <a:t>Editing view experience override in the roadmap – June 2017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2CE8FBA6-12A8-49AA-9BDB-22EDDFC52395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2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EE65-74FD-4E19-B525-278C6957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ListView Command Sets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84EFE7-45C1-4864-8E68-0FA427C495D6}"/>
              </a:ext>
            </a:extLst>
          </p:cNvPr>
          <p:cNvGrpSpPr/>
          <p:nvPr/>
        </p:nvGrpSpPr>
        <p:grpSpPr>
          <a:xfrm>
            <a:off x="815867" y="2013129"/>
            <a:ext cx="2620455" cy="870757"/>
            <a:chOff x="6017574" y="1174439"/>
            <a:chExt cx="5777588" cy="2757425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3023B82B-959A-46BB-BA17-0C6DA24E7CC5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ListView Command Set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can be used to provide action buttons to lists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B3F4911F-279D-467B-899D-78C5ADF95027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1249C7-6F2F-48BC-984D-13CCD6633F7C}"/>
              </a:ext>
            </a:extLst>
          </p:cNvPr>
          <p:cNvGrpSpPr/>
          <p:nvPr/>
        </p:nvGrpSpPr>
        <p:grpSpPr>
          <a:xfrm>
            <a:off x="812951" y="4180922"/>
            <a:ext cx="2620454" cy="870757"/>
            <a:chOff x="6017574" y="1174439"/>
            <a:chExt cx="5777589" cy="27574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3FF968-63EC-4E81-BB3B-507501D9BC09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9" cy="27574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Associated </a:t>
              </a:r>
              <a:r>
                <a:rPr lang="nl-BE" sz="1324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ClientSideComponentId</a:t>
              </a:r>
              <a:r>
                <a:rPr lang="nl-BE" sz="132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 property at UserCustomAction</a:t>
              </a:r>
              <a:r>
                <a:rPr lang="en-US" sz="1324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collection</a:t>
              </a:r>
              <a:endParaRPr lang="en-US" sz="368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701A33-B05C-4374-B46F-DFB73AA36AA7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7E03CA-6A7E-433F-99A1-7AC2E11E0482}"/>
              </a:ext>
            </a:extLst>
          </p:cNvPr>
          <p:cNvGrpSpPr/>
          <p:nvPr/>
        </p:nvGrpSpPr>
        <p:grpSpPr>
          <a:xfrm>
            <a:off x="812951" y="3097026"/>
            <a:ext cx="2620454" cy="870757"/>
            <a:chOff x="6017574" y="1174439"/>
            <a:chExt cx="5777588" cy="2757425"/>
          </a:xfrm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1F77927E-8455-4F9A-8B47-A7F34A42886F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Supports </a:t>
              </a:r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toolbar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and </a:t>
              </a:r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context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menu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10C63CA6-551A-4267-B881-885A7DE4815A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1" name="Picture 20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0018930-2541-4A30-A40B-5B761502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350" y="2200678"/>
            <a:ext cx="4201030" cy="2663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709EF5-0621-4CF1-BACE-1E8E8D23F6B9}"/>
              </a:ext>
            </a:extLst>
          </p:cNvPr>
          <p:cNvSpPr/>
          <p:nvPr/>
        </p:nvSpPr>
        <p:spPr bwMode="auto">
          <a:xfrm>
            <a:off x="6433972" y="2537247"/>
            <a:ext cx="529444" cy="35297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47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F70312-9CB7-4436-BFFE-81CBD00BBF90}"/>
              </a:ext>
            </a:extLst>
          </p:cNvPr>
          <p:cNvSpPr/>
          <p:nvPr/>
        </p:nvSpPr>
        <p:spPr bwMode="auto">
          <a:xfrm>
            <a:off x="7060384" y="2530909"/>
            <a:ext cx="529444" cy="35931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47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2927E6-0950-4895-91A0-FFE8E0FC2645}"/>
              </a:ext>
            </a:extLst>
          </p:cNvPr>
          <p:cNvSpPr txBox="1"/>
          <p:nvPr/>
        </p:nvSpPr>
        <p:spPr>
          <a:xfrm>
            <a:off x="18785" y="5652665"/>
            <a:ext cx="6092122" cy="40062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324" i="1" dirty="0">
                <a:solidFill>
                  <a:schemeClr val="bg2"/>
                </a:solidFill>
              </a:rPr>
              <a:t>ListView Command Sets can be registered at site level to be valid for specific list types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D027807A-4D87-4496-BCD9-743DE10CFECC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2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7E66-F16F-4D2B-9CDD-2DDE77CE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SharePoint Framework Extension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78D4E2-BA7C-4016-BC0B-F4635C16125F}"/>
              </a:ext>
            </a:extLst>
          </p:cNvPr>
          <p:cNvSpPr txBox="1"/>
          <p:nvPr/>
        </p:nvSpPr>
        <p:spPr>
          <a:xfrm>
            <a:off x="815875" y="1904523"/>
            <a:ext cx="7465162" cy="452406"/>
          </a:xfrm>
          <a:prstGeom prst="rect">
            <a:avLst/>
          </a:prstGeom>
          <a:noFill/>
        </p:spPr>
        <p:txBody>
          <a:bodyPr wrap="square" lIns="131786" tIns="105429" rIns="131786" bIns="105429" rtlCol="0">
            <a:spAutoFit/>
          </a:bodyPr>
          <a:lstStyle/>
          <a:p>
            <a:pPr defTabSz="658978">
              <a:lnSpc>
                <a:spcPct val="90000"/>
              </a:lnSpc>
              <a:spcAft>
                <a:spcPts val="432"/>
              </a:spcAft>
              <a:defRPr/>
            </a:pPr>
            <a:r>
              <a:rPr lang="en-US" sz="1729" kern="0" dirty="0">
                <a:solidFill>
                  <a:srgbClr val="FFFFFF"/>
                </a:solidFill>
              </a:rPr>
              <a:t>C</a:t>
            </a:r>
            <a:endParaRPr lang="nl-BE" sz="1729" kern="0" dirty="0" err="1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B0D6CA-ABF0-4C9F-988E-BEDA260644D5}"/>
              </a:ext>
            </a:extLst>
          </p:cNvPr>
          <p:cNvGrpSpPr/>
          <p:nvPr/>
        </p:nvGrpSpPr>
        <p:grpSpPr>
          <a:xfrm>
            <a:off x="595593" y="1893617"/>
            <a:ext cx="7833268" cy="1376553"/>
            <a:chOff x="590035" y="4853034"/>
            <a:chExt cx="10653788" cy="1097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1C3FAC-6433-4830-BE31-E17B7081740B}"/>
                </a:ext>
              </a:extLst>
            </p:cNvPr>
            <p:cNvSpPr/>
            <p:nvPr/>
          </p:nvSpPr>
          <p:spPr bwMode="auto">
            <a:xfrm>
              <a:off x="590035" y="4853034"/>
              <a:ext cx="299607" cy="1097252"/>
            </a:xfrm>
            <a:prstGeom prst="rect">
              <a:avLst/>
            </a:prstGeom>
            <a:solidFill>
              <a:srgbClr val="107C1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vert270" wrap="square" lIns="0" tIns="33607" rIns="0" bIns="3360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24" dirty="0">
                  <a:solidFill>
                    <a:schemeClr val="bg1"/>
                  </a:solidFill>
                </a:rPr>
                <a:t>Debugging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8668C1-57E5-4B94-9346-17E4E865613D}"/>
                </a:ext>
              </a:extLst>
            </p:cNvPr>
            <p:cNvSpPr/>
            <p:nvPr/>
          </p:nvSpPr>
          <p:spPr bwMode="auto">
            <a:xfrm>
              <a:off x="889644" y="4853598"/>
              <a:ext cx="10354179" cy="1097252"/>
            </a:xfrm>
            <a:prstGeom prst="rect">
              <a:avLst/>
            </a:prstGeom>
            <a:solidFill>
              <a:srgbClr val="00B05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9408" tIns="52938" rIns="0" bIns="33607" numCol="1" rtlCol="0" anchor="t" anchorCtr="0" compatLnSpc="1">
              <a:prstTxWarp prst="textNoShape">
                <a:avLst/>
              </a:prstTxWarp>
            </a:bodyPr>
            <a:lstStyle/>
            <a:p>
              <a:pPr marL="252134" indent="-252134" defTabSz="67200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nl-BE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Debugging happens in actual SharePoint Online sites</a:t>
              </a:r>
            </a:p>
            <a:p>
              <a:pPr marL="252134" indent="-252134" defTabSz="67200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nl-BE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Code is hosted from the local web server - localhost</a:t>
              </a:r>
            </a:p>
            <a:p>
              <a:pPr marL="252134" indent="-252134" defTabSz="67200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nl-BE" sz="1765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You can load your customization to normal pages using specific debug query parameters in browser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A0E7AA1-5E62-43B1-AAAD-0CD2F44F1503}"/>
              </a:ext>
            </a:extLst>
          </p:cNvPr>
          <p:cNvSpPr txBox="1"/>
          <p:nvPr/>
        </p:nvSpPr>
        <p:spPr>
          <a:xfrm>
            <a:off x="18786" y="5652665"/>
            <a:ext cx="5972346" cy="400627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324" i="1" dirty="0">
                <a:solidFill>
                  <a:schemeClr val="bg2"/>
                </a:solidFill>
              </a:rPr>
              <a:t>We are looking to have extension support also in SharePoint Framework workbench</a:t>
            </a:r>
          </a:p>
        </p:txBody>
      </p:sp>
      <p:pic>
        <p:nvPicPr>
          <p:cNvPr id="11" name="Picture 10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1706C1EB-5EAC-4087-92C8-A8EB6294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20" y="3587834"/>
            <a:ext cx="6206765" cy="16034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F029CB1-6024-4964-884D-B80269BB34CF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89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2483" y="2389243"/>
            <a:ext cx="4833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Demo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B293C7C-A856-46C5-9CA4-BAAD62976225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our SharePoint Framework Extension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Goes Into App Catalog</a:t>
            </a:r>
          </a:p>
          <a:p>
            <a:r>
              <a:rPr lang="en-US" dirty="0"/>
              <a:t>Our Bundle(s) needs to be deployed </a:t>
            </a:r>
          </a:p>
          <a:p>
            <a:pPr lvl="1"/>
            <a:r>
              <a:rPr lang="en-US" dirty="0"/>
              <a:t>CDN</a:t>
            </a:r>
          </a:p>
          <a:p>
            <a:pPr lvl="1"/>
            <a:r>
              <a:rPr lang="en-US" dirty="0"/>
              <a:t>SharePoint Library</a:t>
            </a:r>
          </a:p>
          <a:p>
            <a:r>
              <a:rPr lang="en-US" dirty="0"/>
              <a:t>Add App for our Package</a:t>
            </a:r>
          </a:p>
          <a:p>
            <a:r>
              <a:rPr lang="en-US" dirty="0"/>
              <a:t>Add Web Part to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04F9D-F1E6-465B-A3A4-AEC2CD7C29BE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25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43651" y="1238864"/>
            <a:ext cx="282062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dirty="0"/>
              <a:t>Questions</a:t>
            </a:r>
          </a:p>
        </p:txBody>
      </p:sp>
      <p:pic>
        <p:nvPicPr>
          <p:cNvPr id="3" name="Picture 2" descr="Question Button by ricardomai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044" y="2069862"/>
            <a:ext cx="3047834" cy="30478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DD8E7-792D-4474-9A39-6CD4FF660948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0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SharePoint Framework Instructions - </a:t>
            </a:r>
            <a:r>
              <a:rPr lang="en-US" sz="1600" dirty="0">
                <a:hlinkClick r:id="rId2"/>
              </a:rPr>
              <a:t>https://dev.office.com/sharepoint/docs/spfx/set-up-your-development-environment</a:t>
            </a:r>
            <a:r>
              <a:rPr lang="en-US" sz="1600" dirty="0"/>
              <a:t> </a:t>
            </a:r>
          </a:p>
          <a:p>
            <a:r>
              <a:rPr lang="en-US" sz="1600" dirty="0"/>
              <a:t>User Voice - </a:t>
            </a:r>
            <a:r>
              <a:rPr lang="en-US" sz="1600" dirty="0">
                <a:hlinkClick r:id="rId3"/>
              </a:rPr>
              <a:t>https://sharepoint.uservoice.com/forums/329220-sharepoint-dev-platform</a:t>
            </a:r>
            <a:endParaRPr lang="en-US" sz="1600" dirty="0"/>
          </a:p>
          <a:p>
            <a:r>
              <a:rPr lang="en-US" sz="1600" dirty="0"/>
              <a:t>Code - </a:t>
            </a:r>
            <a:r>
              <a:rPr lang="en-US" sz="1600" dirty="0">
                <a:hlinkClick r:id="rId4"/>
              </a:rPr>
              <a:t>http://bit.ly/2uqfX6B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https://github.com/SharePoint/sp-dev-fx-extensions</a:t>
            </a:r>
            <a:r>
              <a:rPr lang="en-US" sz="1600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EC6DB-D364-4436-90B1-10113F7DD646}"/>
              </a:ext>
            </a:extLst>
          </p:cNvPr>
          <p:cNvSpPr txBox="1">
            <a:spLocks/>
          </p:cNvSpPr>
          <p:nvPr/>
        </p:nvSpPr>
        <p:spPr>
          <a:xfrm>
            <a:off x="8379729" y="6174043"/>
            <a:ext cx="614149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324913" y="4421178"/>
            <a:ext cx="64739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spc="-113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2463" y="5463454"/>
            <a:ext cx="14911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www.sharepointknight.com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2463" y="5724720"/>
            <a:ext cx="1527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ryan@sharepointknight.com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96042" y="5493047"/>
            <a:ext cx="8883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US" sz="900" dirty="0" err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shrpntknight</a:t>
            </a:r>
            <a:endParaRPr lang="en-US" sz="9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Freeform 184"/>
          <p:cNvSpPr>
            <a:spLocks/>
          </p:cNvSpPr>
          <p:nvPr/>
        </p:nvSpPr>
        <p:spPr bwMode="auto">
          <a:xfrm>
            <a:off x="4874963" y="5524295"/>
            <a:ext cx="193139" cy="156865"/>
          </a:xfrm>
          <a:custGeom>
            <a:avLst/>
            <a:gdLst>
              <a:gd name="T0" fmla="*/ 393 w 393"/>
              <a:gd name="T1" fmla="*/ 38 h 319"/>
              <a:gd name="T2" fmla="*/ 347 w 393"/>
              <a:gd name="T3" fmla="*/ 52 h 319"/>
              <a:gd name="T4" fmla="*/ 359 w 393"/>
              <a:gd name="T5" fmla="*/ 42 h 319"/>
              <a:gd name="T6" fmla="*/ 377 w 393"/>
              <a:gd name="T7" fmla="*/ 20 h 319"/>
              <a:gd name="T8" fmla="*/ 383 w 393"/>
              <a:gd name="T9" fmla="*/ 6 h 319"/>
              <a:gd name="T10" fmla="*/ 345 w 393"/>
              <a:gd name="T11" fmla="*/ 22 h 319"/>
              <a:gd name="T12" fmla="*/ 331 w 393"/>
              <a:gd name="T13" fmla="*/ 26 h 319"/>
              <a:gd name="T14" fmla="*/ 305 w 393"/>
              <a:gd name="T15" fmla="*/ 8 h 319"/>
              <a:gd name="T16" fmla="*/ 273 w 393"/>
              <a:gd name="T17" fmla="*/ 0 h 319"/>
              <a:gd name="T18" fmla="*/ 255 w 393"/>
              <a:gd name="T19" fmla="*/ 2 h 319"/>
              <a:gd name="T20" fmla="*/ 227 w 393"/>
              <a:gd name="T21" fmla="*/ 14 h 319"/>
              <a:gd name="T22" fmla="*/ 205 w 393"/>
              <a:gd name="T23" fmla="*/ 36 h 319"/>
              <a:gd name="T24" fmla="*/ 193 w 393"/>
              <a:gd name="T25" fmla="*/ 64 h 319"/>
              <a:gd name="T26" fmla="*/ 191 w 393"/>
              <a:gd name="T27" fmla="*/ 82 h 319"/>
              <a:gd name="T28" fmla="*/ 193 w 393"/>
              <a:gd name="T29" fmla="*/ 100 h 319"/>
              <a:gd name="T30" fmla="*/ 145 w 393"/>
              <a:gd name="T31" fmla="*/ 92 h 319"/>
              <a:gd name="T32" fmla="*/ 99 w 393"/>
              <a:gd name="T33" fmla="*/ 74 h 319"/>
              <a:gd name="T34" fmla="*/ 62 w 393"/>
              <a:gd name="T35" fmla="*/ 48 h 319"/>
              <a:gd name="T36" fmla="*/ 28 w 393"/>
              <a:gd name="T37" fmla="*/ 16 h 319"/>
              <a:gd name="T38" fmla="*/ 24 w 393"/>
              <a:gd name="T39" fmla="*/ 24 h 319"/>
              <a:gd name="T40" fmla="*/ 18 w 393"/>
              <a:gd name="T41" fmla="*/ 44 h 319"/>
              <a:gd name="T42" fmla="*/ 16 w 393"/>
              <a:gd name="T43" fmla="*/ 56 h 319"/>
              <a:gd name="T44" fmla="*/ 20 w 393"/>
              <a:gd name="T45" fmla="*/ 76 h 319"/>
              <a:gd name="T46" fmla="*/ 26 w 393"/>
              <a:gd name="T47" fmla="*/ 94 h 319"/>
              <a:gd name="T48" fmla="*/ 52 w 393"/>
              <a:gd name="T49" fmla="*/ 124 h 319"/>
              <a:gd name="T50" fmla="*/ 34 w 393"/>
              <a:gd name="T51" fmla="*/ 120 h 319"/>
              <a:gd name="T52" fmla="*/ 16 w 393"/>
              <a:gd name="T53" fmla="*/ 114 h 319"/>
              <a:gd name="T54" fmla="*/ 16 w 393"/>
              <a:gd name="T55" fmla="*/ 114 h 319"/>
              <a:gd name="T56" fmla="*/ 22 w 393"/>
              <a:gd name="T57" fmla="*/ 142 h 319"/>
              <a:gd name="T58" fmla="*/ 34 w 393"/>
              <a:gd name="T59" fmla="*/ 166 h 319"/>
              <a:gd name="T60" fmla="*/ 56 w 393"/>
              <a:gd name="T61" fmla="*/ 183 h 319"/>
              <a:gd name="T62" fmla="*/ 82 w 393"/>
              <a:gd name="T63" fmla="*/ 193 h 319"/>
              <a:gd name="T64" fmla="*/ 70 w 393"/>
              <a:gd name="T65" fmla="*/ 195 h 319"/>
              <a:gd name="T66" fmla="*/ 60 w 393"/>
              <a:gd name="T67" fmla="*/ 195 h 319"/>
              <a:gd name="T68" fmla="*/ 44 w 393"/>
              <a:gd name="T69" fmla="*/ 193 h 319"/>
              <a:gd name="T70" fmla="*/ 56 w 393"/>
              <a:gd name="T71" fmla="*/ 215 h 319"/>
              <a:gd name="T72" fmla="*/ 72 w 393"/>
              <a:gd name="T73" fmla="*/ 233 h 319"/>
              <a:gd name="T74" fmla="*/ 93 w 393"/>
              <a:gd name="T75" fmla="*/ 245 h 319"/>
              <a:gd name="T76" fmla="*/ 119 w 393"/>
              <a:gd name="T77" fmla="*/ 249 h 319"/>
              <a:gd name="T78" fmla="*/ 97 w 393"/>
              <a:gd name="T79" fmla="*/ 265 h 319"/>
              <a:gd name="T80" fmla="*/ 48 w 393"/>
              <a:gd name="T81" fmla="*/ 283 h 319"/>
              <a:gd name="T82" fmla="*/ 20 w 393"/>
              <a:gd name="T83" fmla="*/ 285 h 319"/>
              <a:gd name="T84" fmla="*/ 0 w 393"/>
              <a:gd name="T85" fmla="*/ 283 h 319"/>
              <a:gd name="T86" fmla="*/ 28 w 393"/>
              <a:gd name="T87" fmla="*/ 299 h 319"/>
              <a:gd name="T88" fmla="*/ 89 w 393"/>
              <a:gd name="T89" fmla="*/ 317 h 319"/>
              <a:gd name="T90" fmla="*/ 123 w 393"/>
              <a:gd name="T91" fmla="*/ 319 h 319"/>
              <a:gd name="T92" fmla="*/ 151 w 393"/>
              <a:gd name="T93" fmla="*/ 319 h 319"/>
              <a:gd name="T94" fmla="*/ 199 w 393"/>
              <a:gd name="T95" fmla="*/ 307 h 319"/>
              <a:gd name="T96" fmla="*/ 243 w 393"/>
              <a:gd name="T97" fmla="*/ 287 h 319"/>
              <a:gd name="T98" fmla="*/ 279 w 393"/>
              <a:gd name="T99" fmla="*/ 261 h 319"/>
              <a:gd name="T100" fmla="*/ 307 w 393"/>
              <a:gd name="T101" fmla="*/ 227 h 319"/>
              <a:gd name="T102" fmla="*/ 329 w 393"/>
              <a:gd name="T103" fmla="*/ 191 h 319"/>
              <a:gd name="T104" fmla="*/ 345 w 393"/>
              <a:gd name="T105" fmla="*/ 152 h 319"/>
              <a:gd name="T106" fmla="*/ 353 w 393"/>
              <a:gd name="T107" fmla="*/ 110 h 319"/>
              <a:gd name="T108" fmla="*/ 353 w 393"/>
              <a:gd name="T109" fmla="*/ 90 h 319"/>
              <a:gd name="T110" fmla="*/ 353 w 393"/>
              <a:gd name="T111" fmla="*/ 80 h 319"/>
              <a:gd name="T112" fmla="*/ 375 w 393"/>
              <a:gd name="T113" fmla="*/ 62 h 319"/>
              <a:gd name="T114" fmla="*/ 393 w 393"/>
              <a:gd name="T115" fmla="*/ 3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3" h="319">
                <a:moveTo>
                  <a:pt x="393" y="38"/>
                </a:moveTo>
                <a:lnTo>
                  <a:pt x="393" y="38"/>
                </a:lnTo>
                <a:lnTo>
                  <a:pt x="371" y="46"/>
                </a:lnTo>
                <a:lnTo>
                  <a:pt x="347" y="52"/>
                </a:lnTo>
                <a:lnTo>
                  <a:pt x="347" y="52"/>
                </a:lnTo>
                <a:lnTo>
                  <a:pt x="359" y="42"/>
                </a:lnTo>
                <a:lnTo>
                  <a:pt x="369" y="32"/>
                </a:lnTo>
                <a:lnTo>
                  <a:pt x="377" y="20"/>
                </a:lnTo>
                <a:lnTo>
                  <a:pt x="383" y="6"/>
                </a:lnTo>
                <a:lnTo>
                  <a:pt x="383" y="6"/>
                </a:lnTo>
                <a:lnTo>
                  <a:pt x="357" y="18"/>
                </a:lnTo>
                <a:lnTo>
                  <a:pt x="345" y="22"/>
                </a:lnTo>
                <a:lnTo>
                  <a:pt x="331" y="26"/>
                </a:lnTo>
                <a:lnTo>
                  <a:pt x="331" y="26"/>
                </a:lnTo>
                <a:lnTo>
                  <a:pt x="319" y="16"/>
                </a:lnTo>
                <a:lnTo>
                  <a:pt x="305" y="8"/>
                </a:lnTo>
                <a:lnTo>
                  <a:pt x="289" y="2"/>
                </a:lnTo>
                <a:lnTo>
                  <a:pt x="273" y="0"/>
                </a:lnTo>
                <a:lnTo>
                  <a:pt x="273" y="0"/>
                </a:lnTo>
                <a:lnTo>
                  <a:pt x="255" y="2"/>
                </a:lnTo>
                <a:lnTo>
                  <a:pt x="241" y="6"/>
                </a:lnTo>
                <a:lnTo>
                  <a:pt x="227" y="14"/>
                </a:lnTo>
                <a:lnTo>
                  <a:pt x="215" y="24"/>
                </a:lnTo>
                <a:lnTo>
                  <a:pt x="205" y="36"/>
                </a:lnTo>
                <a:lnTo>
                  <a:pt x="197" y="50"/>
                </a:lnTo>
                <a:lnTo>
                  <a:pt x="193" y="64"/>
                </a:lnTo>
                <a:lnTo>
                  <a:pt x="191" y="82"/>
                </a:lnTo>
                <a:lnTo>
                  <a:pt x="191" y="82"/>
                </a:lnTo>
                <a:lnTo>
                  <a:pt x="193" y="100"/>
                </a:lnTo>
                <a:lnTo>
                  <a:pt x="193" y="100"/>
                </a:lnTo>
                <a:lnTo>
                  <a:pt x="169" y="98"/>
                </a:lnTo>
                <a:lnTo>
                  <a:pt x="145" y="92"/>
                </a:lnTo>
                <a:lnTo>
                  <a:pt x="121" y="84"/>
                </a:lnTo>
                <a:lnTo>
                  <a:pt x="99" y="74"/>
                </a:lnTo>
                <a:lnTo>
                  <a:pt x="80" y="62"/>
                </a:lnTo>
                <a:lnTo>
                  <a:pt x="62" y="48"/>
                </a:lnTo>
                <a:lnTo>
                  <a:pt x="44" y="32"/>
                </a:lnTo>
                <a:lnTo>
                  <a:pt x="28" y="16"/>
                </a:lnTo>
                <a:lnTo>
                  <a:pt x="28" y="16"/>
                </a:lnTo>
                <a:lnTo>
                  <a:pt x="24" y="24"/>
                </a:lnTo>
                <a:lnTo>
                  <a:pt x="20" y="34"/>
                </a:lnTo>
                <a:lnTo>
                  <a:pt x="18" y="44"/>
                </a:lnTo>
                <a:lnTo>
                  <a:pt x="16" y="56"/>
                </a:lnTo>
                <a:lnTo>
                  <a:pt x="16" y="56"/>
                </a:lnTo>
                <a:lnTo>
                  <a:pt x="18" y="66"/>
                </a:lnTo>
                <a:lnTo>
                  <a:pt x="20" y="76"/>
                </a:lnTo>
                <a:lnTo>
                  <a:pt x="22" y="86"/>
                </a:lnTo>
                <a:lnTo>
                  <a:pt x="26" y="94"/>
                </a:lnTo>
                <a:lnTo>
                  <a:pt x="38" y="110"/>
                </a:lnTo>
                <a:lnTo>
                  <a:pt x="52" y="124"/>
                </a:lnTo>
                <a:lnTo>
                  <a:pt x="52" y="124"/>
                </a:lnTo>
                <a:lnTo>
                  <a:pt x="34" y="120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6" y="114"/>
                </a:lnTo>
                <a:lnTo>
                  <a:pt x="18" y="128"/>
                </a:lnTo>
                <a:lnTo>
                  <a:pt x="22" y="142"/>
                </a:lnTo>
                <a:lnTo>
                  <a:pt x="26" y="154"/>
                </a:lnTo>
                <a:lnTo>
                  <a:pt x="34" y="166"/>
                </a:lnTo>
                <a:lnTo>
                  <a:pt x="44" y="176"/>
                </a:lnTo>
                <a:lnTo>
                  <a:pt x="56" y="183"/>
                </a:lnTo>
                <a:lnTo>
                  <a:pt x="68" y="189"/>
                </a:lnTo>
                <a:lnTo>
                  <a:pt x="82" y="193"/>
                </a:lnTo>
                <a:lnTo>
                  <a:pt x="82" y="193"/>
                </a:lnTo>
                <a:lnTo>
                  <a:pt x="70" y="195"/>
                </a:lnTo>
                <a:lnTo>
                  <a:pt x="60" y="195"/>
                </a:lnTo>
                <a:lnTo>
                  <a:pt x="60" y="195"/>
                </a:lnTo>
                <a:lnTo>
                  <a:pt x="44" y="193"/>
                </a:lnTo>
                <a:lnTo>
                  <a:pt x="44" y="193"/>
                </a:lnTo>
                <a:lnTo>
                  <a:pt x="50" y="205"/>
                </a:lnTo>
                <a:lnTo>
                  <a:pt x="56" y="215"/>
                </a:lnTo>
                <a:lnTo>
                  <a:pt x="64" y="225"/>
                </a:lnTo>
                <a:lnTo>
                  <a:pt x="72" y="233"/>
                </a:lnTo>
                <a:lnTo>
                  <a:pt x="84" y="241"/>
                </a:lnTo>
                <a:lnTo>
                  <a:pt x="93" y="245"/>
                </a:lnTo>
                <a:lnTo>
                  <a:pt x="107" y="249"/>
                </a:lnTo>
                <a:lnTo>
                  <a:pt x="119" y="249"/>
                </a:lnTo>
                <a:lnTo>
                  <a:pt x="119" y="249"/>
                </a:lnTo>
                <a:lnTo>
                  <a:pt x="97" y="265"/>
                </a:lnTo>
                <a:lnTo>
                  <a:pt x="74" y="275"/>
                </a:lnTo>
                <a:lnTo>
                  <a:pt x="48" y="283"/>
                </a:lnTo>
                <a:lnTo>
                  <a:pt x="34" y="283"/>
                </a:lnTo>
                <a:lnTo>
                  <a:pt x="20" y="285"/>
                </a:lnTo>
                <a:lnTo>
                  <a:pt x="20" y="285"/>
                </a:lnTo>
                <a:lnTo>
                  <a:pt x="0" y="283"/>
                </a:lnTo>
                <a:lnTo>
                  <a:pt x="0" y="283"/>
                </a:lnTo>
                <a:lnTo>
                  <a:pt x="28" y="299"/>
                </a:lnTo>
                <a:lnTo>
                  <a:pt x="58" y="311"/>
                </a:lnTo>
                <a:lnTo>
                  <a:pt x="89" y="317"/>
                </a:lnTo>
                <a:lnTo>
                  <a:pt x="107" y="319"/>
                </a:lnTo>
                <a:lnTo>
                  <a:pt x="123" y="319"/>
                </a:lnTo>
                <a:lnTo>
                  <a:pt x="123" y="319"/>
                </a:lnTo>
                <a:lnTo>
                  <a:pt x="151" y="319"/>
                </a:lnTo>
                <a:lnTo>
                  <a:pt x="175" y="315"/>
                </a:lnTo>
                <a:lnTo>
                  <a:pt x="199" y="307"/>
                </a:lnTo>
                <a:lnTo>
                  <a:pt x="223" y="299"/>
                </a:lnTo>
                <a:lnTo>
                  <a:pt x="243" y="287"/>
                </a:lnTo>
                <a:lnTo>
                  <a:pt x="261" y="275"/>
                </a:lnTo>
                <a:lnTo>
                  <a:pt x="279" y="261"/>
                </a:lnTo>
                <a:lnTo>
                  <a:pt x="295" y="245"/>
                </a:lnTo>
                <a:lnTo>
                  <a:pt x="307" y="227"/>
                </a:lnTo>
                <a:lnTo>
                  <a:pt x="319" y="209"/>
                </a:lnTo>
                <a:lnTo>
                  <a:pt x="329" y="191"/>
                </a:lnTo>
                <a:lnTo>
                  <a:pt x="339" y="172"/>
                </a:lnTo>
                <a:lnTo>
                  <a:pt x="345" y="152"/>
                </a:lnTo>
                <a:lnTo>
                  <a:pt x="349" y="132"/>
                </a:lnTo>
                <a:lnTo>
                  <a:pt x="353" y="110"/>
                </a:lnTo>
                <a:lnTo>
                  <a:pt x="353" y="90"/>
                </a:lnTo>
                <a:lnTo>
                  <a:pt x="353" y="90"/>
                </a:lnTo>
                <a:lnTo>
                  <a:pt x="353" y="80"/>
                </a:lnTo>
                <a:lnTo>
                  <a:pt x="353" y="80"/>
                </a:lnTo>
                <a:lnTo>
                  <a:pt x="365" y="72"/>
                </a:lnTo>
                <a:lnTo>
                  <a:pt x="375" y="62"/>
                </a:lnTo>
                <a:lnTo>
                  <a:pt x="385" y="50"/>
                </a:lnTo>
                <a:lnTo>
                  <a:pt x="393" y="38"/>
                </a:lnTo>
                <a:lnTo>
                  <a:pt x="39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5" name="Freeform 2563"/>
          <p:cNvSpPr>
            <a:spLocks/>
          </p:cNvSpPr>
          <p:nvPr/>
        </p:nvSpPr>
        <p:spPr bwMode="auto">
          <a:xfrm>
            <a:off x="2479393" y="5506122"/>
            <a:ext cx="178102" cy="178102"/>
          </a:xfrm>
          <a:custGeom>
            <a:avLst/>
            <a:gdLst>
              <a:gd name="T0" fmla="*/ 778 w 901"/>
              <a:gd name="T1" fmla="*/ 173 h 901"/>
              <a:gd name="T2" fmla="*/ 751 w 901"/>
              <a:gd name="T3" fmla="*/ 234 h 901"/>
              <a:gd name="T4" fmla="*/ 691 w 901"/>
              <a:gd name="T5" fmla="*/ 292 h 901"/>
              <a:gd name="T6" fmla="*/ 610 w 901"/>
              <a:gd name="T7" fmla="*/ 300 h 901"/>
              <a:gd name="T8" fmla="*/ 553 w 901"/>
              <a:gd name="T9" fmla="*/ 325 h 901"/>
              <a:gd name="T10" fmla="*/ 544 w 901"/>
              <a:gd name="T11" fmla="*/ 337 h 901"/>
              <a:gd name="T12" fmla="*/ 566 w 901"/>
              <a:gd name="T13" fmla="*/ 361 h 901"/>
              <a:gd name="T14" fmla="*/ 596 w 901"/>
              <a:gd name="T15" fmla="*/ 420 h 901"/>
              <a:gd name="T16" fmla="*/ 644 w 901"/>
              <a:gd name="T17" fmla="*/ 417 h 901"/>
              <a:gd name="T18" fmla="*/ 650 w 901"/>
              <a:gd name="T19" fmla="*/ 448 h 901"/>
              <a:gd name="T20" fmla="*/ 601 w 901"/>
              <a:gd name="T21" fmla="*/ 521 h 901"/>
              <a:gd name="T22" fmla="*/ 565 w 901"/>
              <a:gd name="T23" fmla="*/ 568 h 901"/>
              <a:gd name="T24" fmla="*/ 587 w 901"/>
              <a:gd name="T25" fmla="*/ 593 h 901"/>
              <a:gd name="T26" fmla="*/ 588 w 901"/>
              <a:gd name="T27" fmla="*/ 616 h 901"/>
              <a:gd name="T28" fmla="*/ 531 w 901"/>
              <a:gd name="T29" fmla="*/ 657 h 901"/>
              <a:gd name="T30" fmla="*/ 517 w 901"/>
              <a:gd name="T31" fmla="*/ 703 h 901"/>
              <a:gd name="T32" fmla="*/ 467 w 901"/>
              <a:gd name="T33" fmla="*/ 746 h 901"/>
              <a:gd name="T34" fmla="*/ 409 w 901"/>
              <a:gd name="T35" fmla="*/ 753 h 901"/>
              <a:gd name="T36" fmla="*/ 369 w 901"/>
              <a:gd name="T37" fmla="*/ 697 h 901"/>
              <a:gd name="T38" fmla="*/ 362 w 901"/>
              <a:gd name="T39" fmla="*/ 638 h 901"/>
              <a:gd name="T40" fmla="*/ 373 w 901"/>
              <a:gd name="T41" fmla="*/ 595 h 901"/>
              <a:gd name="T42" fmla="*/ 336 w 901"/>
              <a:gd name="T43" fmla="*/ 532 h 901"/>
              <a:gd name="T44" fmla="*/ 309 w 901"/>
              <a:gd name="T45" fmla="*/ 491 h 901"/>
              <a:gd name="T46" fmla="*/ 244 w 901"/>
              <a:gd name="T47" fmla="*/ 488 h 901"/>
              <a:gd name="T48" fmla="*/ 185 w 901"/>
              <a:gd name="T49" fmla="*/ 471 h 901"/>
              <a:gd name="T50" fmla="*/ 167 w 901"/>
              <a:gd name="T51" fmla="*/ 416 h 901"/>
              <a:gd name="T52" fmla="*/ 175 w 901"/>
              <a:gd name="T53" fmla="*/ 357 h 901"/>
              <a:gd name="T54" fmla="*/ 211 w 901"/>
              <a:gd name="T55" fmla="*/ 288 h 901"/>
              <a:gd name="T56" fmla="*/ 253 w 901"/>
              <a:gd name="T57" fmla="*/ 263 h 901"/>
              <a:gd name="T58" fmla="*/ 325 w 901"/>
              <a:gd name="T59" fmla="*/ 258 h 901"/>
              <a:gd name="T60" fmla="*/ 353 w 901"/>
              <a:gd name="T61" fmla="*/ 272 h 901"/>
              <a:gd name="T62" fmla="*/ 381 w 901"/>
              <a:gd name="T63" fmla="*/ 294 h 901"/>
              <a:gd name="T64" fmla="*/ 473 w 901"/>
              <a:gd name="T65" fmla="*/ 285 h 901"/>
              <a:gd name="T66" fmla="*/ 510 w 901"/>
              <a:gd name="T67" fmla="*/ 185 h 901"/>
              <a:gd name="T68" fmla="*/ 492 w 901"/>
              <a:gd name="T69" fmla="*/ 165 h 901"/>
              <a:gd name="T70" fmla="*/ 455 w 901"/>
              <a:gd name="T71" fmla="*/ 175 h 901"/>
              <a:gd name="T72" fmla="*/ 425 w 901"/>
              <a:gd name="T73" fmla="*/ 160 h 901"/>
              <a:gd name="T74" fmla="*/ 413 w 901"/>
              <a:gd name="T75" fmla="*/ 124 h 901"/>
              <a:gd name="T76" fmla="*/ 430 w 901"/>
              <a:gd name="T77" fmla="*/ 93 h 901"/>
              <a:gd name="T78" fmla="*/ 510 w 901"/>
              <a:gd name="T79" fmla="*/ 51 h 901"/>
              <a:gd name="T80" fmla="*/ 608 w 901"/>
              <a:gd name="T81" fmla="*/ 31 h 901"/>
              <a:gd name="T82" fmla="*/ 514 w 901"/>
              <a:gd name="T83" fmla="*/ 5 h 901"/>
              <a:gd name="T84" fmla="*/ 382 w 901"/>
              <a:gd name="T85" fmla="*/ 6 h 901"/>
              <a:gd name="T86" fmla="*/ 255 w 901"/>
              <a:gd name="T87" fmla="*/ 44 h 901"/>
              <a:gd name="T88" fmla="*/ 147 w 901"/>
              <a:gd name="T89" fmla="*/ 118 h 901"/>
              <a:gd name="T90" fmla="*/ 65 w 901"/>
              <a:gd name="T91" fmla="*/ 217 h 901"/>
              <a:gd name="T92" fmla="*/ 14 w 901"/>
              <a:gd name="T93" fmla="*/ 338 h 901"/>
              <a:gd name="T94" fmla="*/ 1 w 901"/>
              <a:gd name="T95" fmla="*/ 474 h 901"/>
              <a:gd name="T96" fmla="*/ 27 w 901"/>
              <a:gd name="T97" fmla="*/ 606 h 901"/>
              <a:gd name="T98" fmla="*/ 90 w 901"/>
              <a:gd name="T99" fmla="*/ 720 h 901"/>
              <a:gd name="T100" fmla="*/ 182 w 901"/>
              <a:gd name="T101" fmla="*/ 812 h 901"/>
              <a:gd name="T102" fmla="*/ 296 w 901"/>
              <a:gd name="T103" fmla="*/ 874 h 901"/>
              <a:gd name="T104" fmla="*/ 427 w 901"/>
              <a:gd name="T105" fmla="*/ 901 h 901"/>
              <a:gd name="T106" fmla="*/ 563 w 901"/>
              <a:gd name="T107" fmla="*/ 886 h 901"/>
              <a:gd name="T108" fmla="*/ 684 w 901"/>
              <a:gd name="T109" fmla="*/ 836 h 901"/>
              <a:gd name="T110" fmla="*/ 784 w 901"/>
              <a:gd name="T111" fmla="*/ 753 h 901"/>
              <a:gd name="T112" fmla="*/ 857 w 901"/>
              <a:gd name="T113" fmla="*/ 645 h 901"/>
              <a:gd name="T114" fmla="*/ 896 w 901"/>
              <a:gd name="T115" fmla="*/ 519 h 901"/>
              <a:gd name="T116" fmla="*/ 896 w 901"/>
              <a:gd name="T117" fmla="*/ 386 h 901"/>
              <a:gd name="T118" fmla="*/ 860 w 901"/>
              <a:gd name="T119" fmla="*/ 264 h 901"/>
              <a:gd name="T120" fmla="*/ 794 w 901"/>
              <a:gd name="T121" fmla="*/ 1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901">
                <a:moveTo>
                  <a:pt x="781" y="144"/>
                </a:moveTo>
                <a:lnTo>
                  <a:pt x="781" y="148"/>
                </a:lnTo>
                <a:lnTo>
                  <a:pt x="781" y="150"/>
                </a:lnTo>
                <a:lnTo>
                  <a:pt x="781" y="158"/>
                </a:lnTo>
                <a:lnTo>
                  <a:pt x="779" y="165"/>
                </a:lnTo>
                <a:lnTo>
                  <a:pt x="778" y="173"/>
                </a:lnTo>
                <a:lnTo>
                  <a:pt x="775" y="183"/>
                </a:lnTo>
                <a:lnTo>
                  <a:pt x="772" y="192"/>
                </a:lnTo>
                <a:lnTo>
                  <a:pt x="768" y="203"/>
                </a:lnTo>
                <a:lnTo>
                  <a:pt x="763" y="213"/>
                </a:lnTo>
                <a:lnTo>
                  <a:pt x="757" y="224"/>
                </a:lnTo>
                <a:lnTo>
                  <a:pt x="751" y="234"/>
                </a:lnTo>
                <a:lnTo>
                  <a:pt x="744" y="245"/>
                </a:lnTo>
                <a:lnTo>
                  <a:pt x="735" y="255"/>
                </a:lnTo>
                <a:lnTo>
                  <a:pt x="725" y="264"/>
                </a:lnTo>
                <a:lnTo>
                  <a:pt x="716" y="274"/>
                </a:lnTo>
                <a:lnTo>
                  <a:pt x="703" y="283"/>
                </a:lnTo>
                <a:lnTo>
                  <a:pt x="691" y="292"/>
                </a:lnTo>
                <a:lnTo>
                  <a:pt x="678" y="300"/>
                </a:lnTo>
                <a:lnTo>
                  <a:pt x="664" y="296"/>
                </a:lnTo>
                <a:lnTo>
                  <a:pt x="650" y="295"/>
                </a:lnTo>
                <a:lnTo>
                  <a:pt x="636" y="295"/>
                </a:lnTo>
                <a:lnTo>
                  <a:pt x="622" y="297"/>
                </a:lnTo>
                <a:lnTo>
                  <a:pt x="610" y="300"/>
                </a:lnTo>
                <a:lnTo>
                  <a:pt x="598" y="303"/>
                </a:lnTo>
                <a:lnTo>
                  <a:pt x="587" y="306"/>
                </a:lnTo>
                <a:lnTo>
                  <a:pt x="576" y="311"/>
                </a:lnTo>
                <a:lnTo>
                  <a:pt x="567" y="315"/>
                </a:lnTo>
                <a:lnTo>
                  <a:pt x="559" y="321"/>
                </a:lnTo>
                <a:lnTo>
                  <a:pt x="553" y="325"/>
                </a:lnTo>
                <a:lnTo>
                  <a:pt x="547" y="328"/>
                </a:lnTo>
                <a:lnTo>
                  <a:pt x="544" y="332"/>
                </a:lnTo>
                <a:lnTo>
                  <a:pt x="543" y="335"/>
                </a:lnTo>
                <a:lnTo>
                  <a:pt x="543" y="336"/>
                </a:lnTo>
                <a:lnTo>
                  <a:pt x="543" y="336"/>
                </a:lnTo>
                <a:lnTo>
                  <a:pt x="544" y="337"/>
                </a:lnTo>
                <a:lnTo>
                  <a:pt x="545" y="337"/>
                </a:lnTo>
                <a:lnTo>
                  <a:pt x="548" y="338"/>
                </a:lnTo>
                <a:lnTo>
                  <a:pt x="553" y="340"/>
                </a:lnTo>
                <a:lnTo>
                  <a:pt x="556" y="344"/>
                </a:lnTo>
                <a:lnTo>
                  <a:pt x="559" y="349"/>
                </a:lnTo>
                <a:lnTo>
                  <a:pt x="566" y="361"/>
                </a:lnTo>
                <a:lnTo>
                  <a:pt x="571" y="375"/>
                </a:lnTo>
                <a:lnTo>
                  <a:pt x="580" y="401"/>
                </a:lnTo>
                <a:lnTo>
                  <a:pt x="583" y="413"/>
                </a:lnTo>
                <a:lnTo>
                  <a:pt x="587" y="416"/>
                </a:lnTo>
                <a:lnTo>
                  <a:pt x="591" y="419"/>
                </a:lnTo>
                <a:lnTo>
                  <a:pt x="596" y="420"/>
                </a:lnTo>
                <a:lnTo>
                  <a:pt x="600" y="421"/>
                </a:lnTo>
                <a:lnTo>
                  <a:pt x="610" y="421"/>
                </a:lnTo>
                <a:lnTo>
                  <a:pt x="619" y="420"/>
                </a:lnTo>
                <a:lnTo>
                  <a:pt x="634" y="415"/>
                </a:lnTo>
                <a:lnTo>
                  <a:pt x="640" y="413"/>
                </a:lnTo>
                <a:lnTo>
                  <a:pt x="644" y="417"/>
                </a:lnTo>
                <a:lnTo>
                  <a:pt x="647" y="422"/>
                </a:lnTo>
                <a:lnTo>
                  <a:pt x="650" y="427"/>
                </a:lnTo>
                <a:lnTo>
                  <a:pt x="651" y="432"/>
                </a:lnTo>
                <a:lnTo>
                  <a:pt x="651" y="437"/>
                </a:lnTo>
                <a:lnTo>
                  <a:pt x="651" y="443"/>
                </a:lnTo>
                <a:lnTo>
                  <a:pt x="650" y="448"/>
                </a:lnTo>
                <a:lnTo>
                  <a:pt x="648" y="454"/>
                </a:lnTo>
                <a:lnTo>
                  <a:pt x="643" y="465"/>
                </a:lnTo>
                <a:lnTo>
                  <a:pt x="636" y="477"/>
                </a:lnTo>
                <a:lnTo>
                  <a:pt x="629" y="488"/>
                </a:lnTo>
                <a:lnTo>
                  <a:pt x="620" y="499"/>
                </a:lnTo>
                <a:lnTo>
                  <a:pt x="601" y="521"/>
                </a:lnTo>
                <a:lnTo>
                  <a:pt x="582" y="540"/>
                </a:lnTo>
                <a:lnTo>
                  <a:pt x="576" y="547"/>
                </a:lnTo>
                <a:lnTo>
                  <a:pt x="569" y="554"/>
                </a:lnTo>
                <a:lnTo>
                  <a:pt x="566" y="559"/>
                </a:lnTo>
                <a:lnTo>
                  <a:pt x="565" y="564"/>
                </a:lnTo>
                <a:lnTo>
                  <a:pt x="565" y="568"/>
                </a:lnTo>
                <a:lnTo>
                  <a:pt x="566" y="572"/>
                </a:lnTo>
                <a:lnTo>
                  <a:pt x="568" y="574"/>
                </a:lnTo>
                <a:lnTo>
                  <a:pt x="571" y="577"/>
                </a:lnTo>
                <a:lnTo>
                  <a:pt x="578" y="584"/>
                </a:lnTo>
                <a:lnTo>
                  <a:pt x="585" y="589"/>
                </a:lnTo>
                <a:lnTo>
                  <a:pt x="587" y="593"/>
                </a:lnTo>
                <a:lnTo>
                  <a:pt x="590" y="596"/>
                </a:lnTo>
                <a:lnTo>
                  <a:pt x="591" y="599"/>
                </a:lnTo>
                <a:lnTo>
                  <a:pt x="592" y="602"/>
                </a:lnTo>
                <a:lnTo>
                  <a:pt x="592" y="607"/>
                </a:lnTo>
                <a:lnTo>
                  <a:pt x="590" y="611"/>
                </a:lnTo>
                <a:lnTo>
                  <a:pt x="588" y="616"/>
                </a:lnTo>
                <a:lnTo>
                  <a:pt x="583" y="621"/>
                </a:lnTo>
                <a:lnTo>
                  <a:pt x="572" y="631"/>
                </a:lnTo>
                <a:lnTo>
                  <a:pt x="563" y="639"/>
                </a:lnTo>
                <a:lnTo>
                  <a:pt x="553" y="645"/>
                </a:lnTo>
                <a:lnTo>
                  <a:pt x="544" y="651"/>
                </a:lnTo>
                <a:lnTo>
                  <a:pt x="531" y="657"/>
                </a:lnTo>
                <a:lnTo>
                  <a:pt x="526" y="659"/>
                </a:lnTo>
                <a:lnTo>
                  <a:pt x="526" y="667"/>
                </a:lnTo>
                <a:lnTo>
                  <a:pt x="525" y="676"/>
                </a:lnTo>
                <a:lnTo>
                  <a:pt x="524" y="683"/>
                </a:lnTo>
                <a:lnTo>
                  <a:pt x="522" y="690"/>
                </a:lnTo>
                <a:lnTo>
                  <a:pt x="517" y="703"/>
                </a:lnTo>
                <a:lnTo>
                  <a:pt x="511" y="714"/>
                </a:lnTo>
                <a:lnTo>
                  <a:pt x="504" y="722"/>
                </a:lnTo>
                <a:lnTo>
                  <a:pt x="495" y="730"/>
                </a:lnTo>
                <a:lnTo>
                  <a:pt x="487" y="737"/>
                </a:lnTo>
                <a:lnTo>
                  <a:pt x="477" y="742"/>
                </a:lnTo>
                <a:lnTo>
                  <a:pt x="467" y="746"/>
                </a:lnTo>
                <a:lnTo>
                  <a:pt x="457" y="749"/>
                </a:lnTo>
                <a:lnTo>
                  <a:pt x="447" y="751"/>
                </a:lnTo>
                <a:lnTo>
                  <a:pt x="438" y="752"/>
                </a:lnTo>
                <a:lnTo>
                  <a:pt x="423" y="753"/>
                </a:lnTo>
                <a:lnTo>
                  <a:pt x="413" y="753"/>
                </a:lnTo>
                <a:lnTo>
                  <a:pt x="409" y="753"/>
                </a:lnTo>
                <a:lnTo>
                  <a:pt x="405" y="750"/>
                </a:lnTo>
                <a:lnTo>
                  <a:pt x="401" y="747"/>
                </a:lnTo>
                <a:lnTo>
                  <a:pt x="396" y="741"/>
                </a:lnTo>
                <a:lnTo>
                  <a:pt x="386" y="729"/>
                </a:lnTo>
                <a:lnTo>
                  <a:pt x="378" y="714"/>
                </a:lnTo>
                <a:lnTo>
                  <a:pt x="369" y="697"/>
                </a:lnTo>
                <a:lnTo>
                  <a:pt x="362" y="682"/>
                </a:lnTo>
                <a:lnTo>
                  <a:pt x="358" y="668"/>
                </a:lnTo>
                <a:lnTo>
                  <a:pt x="356" y="659"/>
                </a:lnTo>
                <a:lnTo>
                  <a:pt x="357" y="652"/>
                </a:lnTo>
                <a:lnTo>
                  <a:pt x="359" y="645"/>
                </a:lnTo>
                <a:lnTo>
                  <a:pt x="362" y="638"/>
                </a:lnTo>
                <a:lnTo>
                  <a:pt x="365" y="631"/>
                </a:lnTo>
                <a:lnTo>
                  <a:pt x="369" y="623"/>
                </a:lnTo>
                <a:lnTo>
                  <a:pt x="372" y="617"/>
                </a:lnTo>
                <a:lnTo>
                  <a:pt x="374" y="609"/>
                </a:lnTo>
                <a:lnTo>
                  <a:pt x="375" y="602"/>
                </a:lnTo>
                <a:lnTo>
                  <a:pt x="373" y="595"/>
                </a:lnTo>
                <a:lnTo>
                  <a:pt x="369" y="586"/>
                </a:lnTo>
                <a:lnTo>
                  <a:pt x="363" y="576"/>
                </a:lnTo>
                <a:lnTo>
                  <a:pt x="356" y="567"/>
                </a:lnTo>
                <a:lnTo>
                  <a:pt x="342" y="552"/>
                </a:lnTo>
                <a:lnTo>
                  <a:pt x="337" y="545"/>
                </a:lnTo>
                <a:lnTo>
                  <a:pt x="336" y="532"/>
                </a:lnTo>
                <a:lnTo>
                  <a:pt x="335" y="521"/>
                </a:lnTo>
                <a:lnTo>
                  <a:pt x="331" y="512"/>
                </a:lnTo>
                <a:lnTo>
                  <a:pt x="327" y="504"/>
                </a:lnTo>
                <a:lnTo>
                  <a:pt x="323" y="499"/>
                </a:lnTo>
                <a:lnTo>
                  <a:pt x="316" y="495"/>
                </a:lnTo>
                <a:lnTo>
                  <a:pt x="309" y="491"/>
                </a:lnTo>
                <a:lnTo>
                  <a:pt x="302" y="489"/>
                </a:lnTo>
                <a:lnTo>
                  <a:pt x="293" y="487"/>
                </a:lnTo>
                <a:lnTo>
                  <a:pt x="284" y="487"/>
                </a:lnTo>
                <a:lnTo>
                  <a:pt x="275" y="487"/>
                </a:lnTo>
                <a:lnTo>
                  <a:pt x="265" y="487"/>
                </a:lnTo>
                <a:lnTo>
                  <a:pt x="244" y="488"/>
                </a:lnTo>
                <a:lnTo>
                  <a:pt x="223" y="489"/>
                </a:lnTo>
                <a:lnTo>
                  <a:pt x="214" y="488"/>
                </a:lnTo>
                <a:lnTo>
                  <a:pt x="205" y="486"/>
                </a:lnTo>
                <a:lnTo>
                  <a:pt x="197" y="481"/>
                </a:lnTo>
                <a:lnTo>
                  <a:pt x="190" y="477"/>
                </a:lnTo>
                <a:lnTo>
                  <a:pt x="185" y="471"/>
                </a:lnTo>
                <a:lnTo>
                  <a:pt x="180" y="465"/>
                </a:lnTo>
                <a:lnTo>
                  <a:pt x="177" y="458"/>
                </a:lnTo>
                <a:lnTo>
                  <a:pt x="174" y="450"/>
                </a:lnTo>
                <a:lnTo>
                  <a:pt x="169" y="437"/>
                </a:lnTo>
                <a:lnTo>
                  <a:pt x="167" y="425"/>
                </a:lnTo>
                <a:lnTo>
                  <a:pt x="167" y="416"/>
                </a:lnTo>
                <a:lnTo>
                  <a:pt x="166" y="413"/>
                </a:lnTo>
                <a:lnTo>
                  <a:pt x="167" y="408"/>
                </a:lnTo>
                <a:lnTo>
                  <a:pt x="168" y="392"/>
                </a:lnTo>
                <a:lnTo>
                  <a:pt x="169" y="381"/>
                </a:lnTo>
                <a:lnTo>
                  <a:pt x="172" y="370"/>
                </a:lnTo>
                <a:lnTo>
                  <a:pt x="175" y="357"/>
                </a:lnTo>
                <a:lnTo>
                  <a:pt x="178" y="344"/>
                </a:lnTo>
                <a:lnTo>
                  <a:pt x="184" y="330"/>
                </a:lnTo>
                <a:lnTo>
                  <a:pt x="189" y="317"/>
                </a:lnTo>
                <a:lnTo>
                  <a:pt x="197" y="305"/>
                </a:lnTo>
                <a:lnTo>
                  <a:pt x="207" y="293"/>
                </a:lnTo>
                <a:lnTo>
                  <a:pt x="211" y="288"/>
                </a:lnTo>
                <a:lnTo>
                  <a:pt x="218" y="282"/>
                </a:lnTo>
                <a:lnTo>
                  <a:pt x="223" y="278"/>
                </a:lnTo>
                <a:lnTo>
                  <a:pt x="230" y="273"/>
                </a:lnTo>
                <a:lnTo>
                  <a:pt x="237" y="270"/>
                </a:lnTo>
                <a:lnTo>
                  <a:pt x="244" y="267"/>
                </a:lnTo>
                <a:lnTo>
                  <a:pt x="253" y="263"/>
                </a:lnTo>
                <a:lnTo>
                  <a:pt x="261" y="261"/>
                </a:lnTo>
                <a:lnTo>
                  <a:pt x="277" y="259"/>
                </a:lnTo>
                <a:lnTo>
                  <a:pt x="293" y="257"/>
                </a:lnTo>
                <a:lnTo>
                  <a:pt x="305" y="256"/>
                </a:lnTo>
                <a:lnTo>
                  <a:pt x="316" y="257"/>
                </a:lnTo>
                <a:lnTo>
                  <a:pt x="325" y="258"/>
                </a:lnTo>
                <a:lnTo>
                  <a:pt x="332" y="259"/>
                </a:lnTo>
                <a:lnTo>
                  <a:pt x="339" y="261"/>
                </a:lnTo>
                <a:lnTo>
                  <a:pt x="345" y="263"/>
                </a:lnTo>
                <a:lnTo>
                  <a:pt x="348" y="267"/>
                </a:lnTo>
                <a:lnTo>
                  <a:pt x="351" y="269"/>
                </a:lnTo>
                <a:lnTo>
                  <a:pt x="353" y="272"/>
                </a:lnTo>
                <a:lnTo>
                  <a:pt x="354" y="274"/>
                </a:lnTo>
                <a:lnTo>
                  <a:pt x="356" y="279"/>
                </a:lnTo>
                <a:lnTo>
                  <a:pt x="356" y="280"/>
                </a:lnTo>
                <a:lnTo>
                  <a:pt x="363" y="286"/>
                </a:lnTo>
                <a:lnTo>
                  <a:pt x="372" y="291"/>
                </a:lnTo>
                <a:lnTo>
                  <a:pt x="381" y="294"/>
                </a:lnTo>
                <a:lnTo>
                  <a:pt x="390" y="296"/>
                </a:lnTo>
                <a:lnTo>
                  <a:pt x="401" y="297"/>
                </a:lnTo>
                <a:lnTo>
                  <a:pt x="411" y="297"/>
                </a:lnTo>
                <a:lnTo>
                  <a:pt x="421" y="296"/>
                </a:lnTo>
                <a:lnTo>
                  <a:pt x="432" y="294"/>
                </a:lnTo>
                <a:lnTo>
                  <a:pt x="473" y="285"/>
                </a:lnTo>
                <a:lnTo>
                  <a:pt x="507" y="280"/>
                </a:lnTo>
                <a:lnTo>
                  <a:pt x="510" y="260"/>
                </a:lnTo>
                <a:lnTo>
                  <a:pt x="512" y="216"/>
                </a:lnTo>
                <a:lnTo>
                  <a:pt x="512" y="205"/>
                </a:lnTo>
                <a:lnTo>
                  <a:pt x="511" y="194"/>
                </a:lnTo>
                <a:lnTo>
                  <a:pt x="510" y="185"/>
                </a:lnTo>
                <a:lnTo>
                  <a:pt x="507" y="176"/>
                </a:lnTo>
                <a:lnTo>
                  <a:pt x="504" y="170"/>
                </a:lnTo>
                <a:lnTo>
                  <a:pt x="500" y="166"/>
                </a:lnTo>
                <a:lnTo>
                  <a:pt x="498" y="165"/>
                </a:lnTo>
                <a:lnTo>
                  <a:pt x="495" y="165"/>
                </a:lnTo>
                <a:lnTo>
                  <a:pt x="492" y="165"/>
                </a:lnTo>
                <a:lnTo>
                  <a:pt x="489" y="166"/>
                </a:lnTo>
                <a:lnTo>
                  <a:pt x="481" y="170"/>
                </a:lnTo>
                <a:lnTo>
                  <a:pt x="474" y="172"/>
                </a:lnTo>
                <a:lnTo>
                  <a:pt x="468" y="174"/>
                </a:lnTo>
                <a:lnTo>
                  <a:pt x="461" y="175"/>
                </a:lnTo>
                <a:lnTo>
                  <a:pt x="455" y="175"/>
                </a:lnTo>
                <a:lnTo>
                  <a:pt x="449" y="174"/>
                </a:lnTo>
                <a:lnTo>
                  <a:pt x="444" y="173"/>
                </a:lnTo>
                <a:lnTo>
                  <a:pt x="438" y="171"/>
                </a:lnTo>
                <a:lnTo>
                  <a:pt x="433" y="168"/>
                </a:lnTo>
                <a:lnTo>
                  <a:pt x="428" y="164"/>
                </a:lnTo>
                <a:lnTo>
                  <a:pt x="425" y="160"/>
                </a:lnTo>
                <a:lnTo>
                  <a:pt x="421" y="155"/>
                </a:lnTo>
                <a:lnTo>
                  <a:pt x="418" y="150"/>
                </a:lnTo>
                <a:lnTo>
                  <a:pt x="416" y="143"/>
                </a:lnTo>
                <a:lnTo>
                  <a:pt x="414" y="137"/>
                </a:lnTo>
                <a:lnTo>
                  <a:pt x="413" y="129"/>
                </a:lnTo>
                <a:lnTo>
                  <a:pt x="413" y="124"/>
                </a:lnTo>
                <a:lnTo>
                  <a:pt x="414" y="118"/>
                </a:lnTo>
                <a:lnTo>
                  <a:pt x="415" y="112"/>
                </a:lnTo>
                <a:lnTo>
                  <a:pt x="418" y="108"/>
                </a:lnTo>
                <a:lnTo>
                  <a:pt x="422" y="103"/>
                </a:lnTo>
                <a:lnTo>
                  <a:pt x="425" y="98"/>
                </a:lnTo>
                <a:lnTo>
                  <a:pt x="430" y="93"/>
                </a:lnTo>
                <a:lnTo>
                  <a:pt x="436" y="88"/>
                </a:lnTo>
                <a:lnTo>
                  <a:pt x="448" y="79"/>
                </a:lnTo>
                <a:lnTo>
                  <a:pt x="462" y="72"/>
                </a:lnTo>
                <a:lnTo>
                  <a:pt x="477" y="64"/>
                </a:lnTo>
                <a:lnTo>
                  <a:pt x="493" y="57"/>
                </a:lnTo>
                <a:lnTo>
                  <a:pt x="510" y="51"/>
                </a:lnTo>
                <a:lnTo>
                  <a:pt x="526" y="45"/>
                </a:lnTo>
                <a:lnTo>
                  <a:pt x="543" y="41"/>
                </a:lnTo>
                <a:lnTo>
                  <a:pt x="558" y="38"/>
                </a:lnTo>
                <a:lnTo>
                  <a:pt x="583" y="32"/>
                </a:lnTo>
                <a:lnTo>
                  <a:pt x="601" y="30"/>
                </a:lnTo>
                <a:lnTo>
                  <a:pt x="608" y="31"/>
                </a:lnTo>
                <a:lnTo>
                  <a:pt x="614" y="31"/>
                </a:lnTo>
                <a:lnTo>
                  <a:pt x="594" y="24"/>
                </a:lnTo>
                <a:lnTo>
                  <a:pt x="575" y="18"/>
                </a:lnTo>
                <a:lnTo>
                  <a:pt x="555" y="12"/>
                </a:lnTo>
                <a:lnTo>
                  <a:pt x="535" y="8"/>
                </a:lnTo>
                <a:lnTo>
                  <a:pt x="514" y="5"/>
                </a:lnTo>
                <a:lnTo>
                  <a:pt x="493" y="2"/>
                </a:lnTo>
                <a:lnTo>
                  <a:pt x="472" y="1"/>
                </a:lnTo>
                <a:lnTo>
                  <a:pt x="450" y="0"/>
                </a:lnTo>
                <a:lnTo>
                  <a:pt x="427" y="1"/>
                </a:lnTo>
                <a:lnTo>
                  <a:pt x="405" y="2"/>
                </a:lnTo>
                <a:lnTo>
                  <a:pt x="382" y="6"/>
                </a:lnTo>
                <a:lnTo>
                  <a:pt x="360" y="9"/>
                </a:lnTo>
                <a:lnTo>
                  <a:pt x="338" y="15"/>
                </a:lnTo>
                <a:lnTo>
                  <a:pt x="317" y="21"/>
                </a:lnTo>
                <a:lnTo>
                  <a:pt x="296" y="28"/>
                </a:lnTo>
                <a:lnTo>
                  <a:pt x="275" y="35"/>
                </a:lnTo>
                <a:lnTo>
                  <a:pt x="255" y="44"/>
                </a:lnTo>
                <a:lnTo>
                  <a:pt x="236" y="55"/>
                </a:lnTo>
                <a:lnTo>
                  <a:pt x="217" y="65"/>
                </a:lnTo>
                <a:lnTo>
                  <a:pt x="199" y="77"/>
                </a:lnTo>
                <a:lnTo>
                  <a:pt x="182" y="89"/>
                </a:lnTo>
                <a:lnTo>
                  <a:pt x="164" y="104"/>
                </a:lnTo>
                <a:lnTo>
                  <a:pt x="147" y="118"/>
                </a:lnTo>
                <a:lnTo>
                  <a:pt x="132" y="132"/>
                </a:lnTo>
                <a:lnTo>
                  <a:pt x="118" y="148"/>
                </a:lnTo>
                <a:lnTo>
                  <a:pt x="103" y="164"/>
                </a:lnTo>
                <a:lnTo>
                  <a:pt x="90" y="182"/>
                </a:lnTo>
                <a:lnTo>
                  <a:pt x="77" y="199"/>
                </a:lnTo>
                <a:lnTo>
                  <a:pt x="65" y="217"/>
                </a:lnTo>
                <a:lnTo>
                  <a:pt x="55" y="236"/>
                </a:lnTo>
                <a:lnTo>
                  <a:pt x="45" y="256"/>
                </a:lnTo>
                <a:lnTo>
                  <a:pt x="35" y="275"/>
                </a:lnTo>
                <a:lnTo>
                  <a:pt x="27" y="296"/>
                </a:lnTo>
                <a:lnTo>
                  <a:pt x="21" y="317"/>
                </a:lnTo>
                <a:lnTo>
                  <a:pt x="14" y="338"/>
                </a:lnTo>
                <a:lnTo>
                  <a:pt x="9" y="360"/>
                </a:lnTo>
                <a:lnTo>
                  <a:pt x="5" y="382"/>
                </a:lnTo>
                <a:lnTo>
                  <a:pt x="2" y="404"/>
                </a:lnTo>
                <a:lnTo>
                  <a:pt x="1" y="427"/>
                </a:lnTo>
                <a:lnTo>
                  <a:pt x="0" y="450"/>
                </a:lnTo>
                <a:lnTo>
                  <a:pt x="1" y="474"/>
                </a:lnTo>
                <a:lnTo>
                  <a:pt x="2" y="497"/>
                </a:lnTo>
                <a:lnTo>
                  <a:pt x="5" y="519"/>
                </a:lnTo>
                <a:lnTo>
                  <a:pt x="10" y="542"/>
                </a:lnTo>
                <a:lnTo>
                  <a:pt x="14" y="563"/>
                </a:lnTo>
                <a:lnTo>
                  <a:pt x="21" y="585"/>
                </a:lnTo>
                <a:lnTo>
                  <a:pt x="27" y="606"/>
                </a:lnTo>
                <a:lnTo>
                  <a:pt x="35" y="626"/>
                </a:lnTo>
                <a:lnTo>
                  <a:pt x="45" y="645"/>
                </a:lnTo>
                <a:lnTo>
                  <a:pt x="55" y="665"/>
                </a:lnTo>
                <a:lnTo>
                  <a:pt x="65" y="684"/>
                </a:lnTo>
                <a:lnTo>
                  <a:pt x="77" y="703"/>
                </a:lnTo>
                <a:lnTo>
                  <a:pt x="90" y="720"/>
                </a:lnTo>
                <a:lnTo>
                  <a:pt x="103" y="737"/>
                </a:lnTo>
                <a:lnTo>
                  <a:pt x="118" y="753"/>
                </a:lnTo>
                <a:lnTo>
                  <a:pt x="132" y="769"/>
                </a:lnTo>
                <a:lnTo>
                  <a:pt x="147" y="784"/>
                </a:lnTo>
                <a:lnTo>
                  <a:pt x="164" y="798"/>
                </a:lnTo>
                <a:lnTo>
                  <a:pt x="182" y="812"/>
                </a:lnTo>
                <a:lnTo>
                  <a:pt x="199" y="824"/>
                </a:lnTo>
                <a:lnTo>
                  <a:pt x="217" y="836"/>
                </a:lnTo>
                <a:lnTo>
                  <a:pt x="236" y="847"/>
                </a:lnTo>
                <a:lnTo>
                  <a:pt x="255" y="857"/>
                </a:lnTo>
                <a:lnTo>
                  <a:pt x="275" y="866"/>
                </a:lnTo>
                <a:lnTo>
                  <a:pt x="296" y="874"/>
                </a:lnTo>
                <a:lnTo>
                  <a:pt x="317" y="881"/>
                </a:lnTo>
                <a:lnTo>
                  <a:pt x="338" y="886"/>
                </a:lnTo>
                <a:lnTo>
                  <a:pt x="360" y="892"/>
                </a:lnTo>
                <a:lnTo>
                  <a:pt x="382" y="896"/>
                </a:lnTo>
                <a:lnTo>
                  <a:pt x="405" y="899"/>
                </a:lnTo>
                <a:lnTo>
                  <a:pt x="427" y="901"/>
                </a:lnTo>
                <a:lnTo>
                  <a:pt x="450" y="901"/>
                </a:lnTo>
                <a:lnTo>
                  <a:pt x="473" y="901"/>
                </a:lnTo>
                <a:lnTo>
                  <a:pt x="496" y="899"/>
                </a:lnTo>
                <a:lnTo>
                  <a:pt x="520" y="896"/>
                </a:lnTo>
                <a:lnTo>
                  <a:pt x="542" y="892"/>
                </a:lnTo>
                <a:lnTo>
                  <a:pt x="563" y="886"/>
                </a:lnTo>
                <a:lnTo>
                  <a:pt x="585" y="881"/>
                </a:lnTo>
                <a:lnTo>
                  <a:pt x="605" y="874"/>
                </a:lnTo>
                <a:lnTo>
                  <a:pt x="625" y="866"/>
                </a:lnTo>
                <a:lnTo>
                  <a:pt x="646" y="857"/>
                </a:lnTo>
                <a:lnTo>
                  <a:pt x="665" y="847"/>
                </a:lnTo>
                <a:lnTo>
                  <a:pt x="684" y="836"/>
                </a:lnTo>
                <a:lnTo>
                  <a:pt x="702" y="824"/>
                </a:lnTo>
                <a:lnTo>
                  <a:pt x="720" y="812"/>
                </a:lnTo>
                <a:lnTo>
                  <a:pt x="737" y="798"/>
                </a:lnTo>
                <a:lnTo>
                  <a:pt x="753" y="784"/>
                </a:lnTo>
                <a:lnTo>
                  <a:pt x="768" y="769"/>
                </a:lnTo>
                <a:lnTo>
                  <a:pt x="784" y="753"/>
                </a:lnTo>
                <a:lnTo>
                  <a:pt x="798" y="737"/>
                </a:lnTo>
                <a:lnTo>
                  <a:pt x="811" y="720"/>
                </a:lnTo>
                <a:lnTo>
                  <a:pt x="823" y="703"/>
                </a:lnTo>
                <a:lnTo>
                  <a:pt x="836" y="684"/>
                </a:lnTo>
                <a:lnTo>
                  <a:pt x="847" y="665"/>
                </a:lnTo>
                <a:lnTo>
                  <a:pt x="857" y="645"/>
                </a:lnTo>
                <a:lnTo>
                  <a:pt x="865" y="626"/>
                </a:lnTo>
                <a:lnTo>
                  <a:pt x="874" y="606"/>
                </a:lnTo>
                <a:lnTo>
                  <a:pt x="881" y="585"/>
                </a:lnTo>
                <a:lnTo>
                  <a:pt x="887" y="563"/>
                </a:lnTo>
                <a:lnTo>
                  <a:pt x="892" y="542"/>
                </a:lnTo>
                <a:lnTo>
                  <a:pt x="896" y="519"/>
                </a:lnTo>
                <a:lnTo>
                  <a:pt x="898" y="497"/>
                </a:lnTo>
                <a:lnTo>
                  <a:pt x="901" y="474"/>
                </a:lnTo>
                <a:lnTo>
                  <a:pt x="901" y="450"/>
                </a:lnTo>
                <a:lnTo>
                  <a:pt x="901" y="428"/>
                </a:lnTo>
                <a:lnTo>
                  <a:pt x="899" y="406"/>
                </a:lnTo>
                <a:lnTo>
                  <a:pt x="896" y="386"/>
                </a:lnTo>
                <a:lnTo>
                  <a:pt x="893" y="365"/>
                </a:lnTo>
                <a:lnTo>
                  <a:pt x="888" y="344"/>
                </a:lnTo>
                <a:lnTo>
                  <a:pt x="883" y="323"/>
                </a:lnTo>
                <a:lnTo>
                  <a:pt x="876" y="303"/>
                </a:lnTo>
                <a:lnTo>
                  <a:pt x="869" y="283"/>
                </a:lnTo>
                <a:lnTo>
                  <a:pt x="860" y="264"/>
                </a:lnTo>
                <a:lnTo>
                  <a:pt x="851" y="246"/>
                </a:lnTo>
                <a:lnTo>
                  <a:pt x="841" y="227"/>
                </a:lnTo>
                <a:lnTo>
                  <a:pt x="830" y="209"/>
                </a:lnTo>
                <a:lnTo>
                  <a:pt x="819" y="192"/>
                </a:lnTo>
                <a:lnTo>
                  <a:pt x="807" y="175"/>
                </a:lnTo>
                <a:lnTo>
                  <a:pt x="794" y="160"/>
                </a:lnTo>
                <a:lnTo>
                  <a:pt x="781" y="144"/>
                </a:lnTo>
                <a:lnTo>
                  <a:pt x="781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487177" y="5783998"/>
            <a:ext cx="165311" cy="113159"/>
            <a:chOff x="11037888" y="1400175"/>
            <a:chExt cx="266700" cy="182563"/>
          </a:xfrm>
          <a:solidFill>
            <a:schemeClr val="bg1"/>
          </a:solidFill>
        </p:grpSpPr>
        <p:sp>
          <p:nvSpPr>
            <p:cNvPr id="18" name="Freeform 3506"/>
            <p:cNvSpPr>
              <a:spLocks/>
            </p:cNvSpPr>
            <p:nvPr/>
          </p:nvSpPr>
          <p:spPr bwMode="auto">
            <a:xfrm>
              <a:off x="11037888" y="1411288"/>
              <a:ext cx="266700" cy="171450"/>
            </a:xfrm>
            <a:custGeom>
              <a:avLst/>
              <a:gdLst>
                <a:gd name="T0" fmla="*/ 661 w 673"/>
                <a:gd name="T1" fmla="*/ 0 h 429"/>
                <a:gd name="T2" fmla="*/ 357 w 673"/>
                <a:gd name="T3" fmla="*/ 245 h 429"/>
                <a:gd name="T4" fmla="*/ 354 w 673"/>
                <a:gd name="T5" fmla="*/ 248 h 429"/>
                <a:gd name="T6" fmla="*/ 350 w 673"/>
                <a:gd name="T7" fmla="*/ 248 h 429"/>
                <a:gd name="T8" fmla="*/ 346 w 673"/>
                <a:gd name="T9" fmla="*/ 248 h 429"/>
                <a:gd name="T10" fmla="*/ 342 w 673"/>
                <a:gd name="T11" fmla="*/ 247 h 429"/>
                <a:gd name="T12" fmla="*/ 11 w 673"/>
                <a:gd name="T13" fmla="*/ 6 h 429"/>
                <a:gd name="T14" fmla="*/ 7 w 673"/>
                <a:gd name="T15" fmla="*/ 14 h 429"/>
                <a:gd name="T16" fmla="*/ 3 w 673"/>
                <a:gd name="T17" fmla="*/ 23 h 429"/>
                <a:gd name="T18" fmla="*/ 2 w 673"/>
                <a:gd name="T19" fmla="*/ 33 h 429"/>
                <a:gd name="T20" fmla="*/ 0 w 673"/>
                <a:gd name="T21" fmla="*/ 44 h 429"/>
                <a:gd name="T22" fmla="*/ 0 w 673"/>
                <a:gd name="T23" fmla="*/ 357 h 429"/>
                <a:gd name="T24" fmla="*/ 2 w 673"/>
                <a:gd name="T25" fmla="*/ 365 h 429"/>
                <a:gd name="T26" fmla="*/ 2 w 673"/>
                <a:gd name="T27" fmla="*/ 371 h 429"/>
                <a:gd name="T28" fmla="*/ 4 w 673"/>
                <a:gd name="T29" fmla="*/ 379 h 429"/>
                <a:gd name="T30" fmla="*/ 6 w 673"/>
                <a:gd name="T31" fmla="*/ 385 h 429"/>
                <a:gd name="T32" fmla="*/ 9 w 673"/>
                <a:gd name="T33" fmla="*/ 392 h 429"/>
                <a:gd name="T34" fmla="*/ 12 w 673"/>
                <a:gd name="T35" fmla="*/ 398 h 429"/>
                <a:gd name="T36" fmla="*/ 16 w 673"/>
                <a:gd name="T37" fmla="*/ 403 h 429"/>
                <a:gd name="T38" fmla="*/ 21 w 673"/>
                <a:gd name="T39" fmla="*/ 408 h 429"/>
                <a:gd name="T40" fmla="*/ 26 w 673"/>
                <a:gd name="T41" fmla="*/ 412 h 429"/>
                <a:gd name="T42" fmla="*/ 31 w 673"/>
                <a:gd name="T43" fmla="*/ 417 h 429"/>
                <a:gd name="T44" fmla="*/ 36 w 673"/>
                <a:gd name="T45" fmla="*/ 420 h 429"/>
                <a:gd name="T46" fmla="*/ 43 w 673"/>
                <a:gd name="T47" fmla="*/ 424 h 429"/>
                <a:gd name="T48" fmla="*/ 49 w 673"/>
                <a:gd name="T49" fmla="*/ 425 h 429"/>
                <a:gd name="T50" fmla="*/ 57 w 673"/>
                <a:gd name="T51" fmla="*/ 428 h 429"/>
                <a:gd name="T52" fmla="*/ 63 w 673"/>
                <a:gd name="T53" fmla="*/ 429 h 429"/>
                <a:gd name="T54" fmla="*/ 71 w 673"/>
                <a:gd name="T55" fmla="*/ 429 h 429"/>
                <a:gd name="T56" fmla="*/ 601 w 673"/>
                <a:gd name="T57" fmla="*/ 429 h 429"/>
                <a:gd name="T58" fmla="*/ 609 w 673"/>
                <a:gd name="T59" fmla="*/ 429 h 429"/>
                <a:gd name="T60" fmla="*/ 616 w 673"/>
                <a:gd name="T61" fmla="*/ 428 h 429"/>
                <a:gd name="T62" fmla="*/ 623 w 673"/>
                <a:gd name="T63" fmla="*/ 425 h 429"/>
                <a:gd name="T64" fmla="*/ 630 w 673"/>
                <a:gd name="T65" fmla="*/ 423 h 429"/>
                <a:gd name="T66" fmla="*/ 636 w 673"/>
                <a:gd name="T67" fmla="*/ 420 h 429"/>
                <a:gd name="T68" fmla="*/ 643 w 673"/>
                <a:gd name="T69" fmla="*/ 416 h 429"/>
                <a:gd name="T70" fmla="*/ 648 w 673"/>
                <a:gd name="T71" fmla="*/ 412 h 429"/>
                <a:gd name="T72" fmla="*/ 653 w 673"/>
                <a:gd name="T73" fmla="*/ 407 h 429"/>
                <a:gd name="T74" fmla="*/ 657 w 673"/>
                <a:gd name="T75" fmla="*/ 402 h 429"/>
                <a:gd name="T76" fmla="*/ 662 w 673"/>
                <a:gd name="T77" fmla="*/ 397 h 429"/>
                <a:gd name="T78" fmla="*/ 666 w 673"/>
                <a:gd name="T79" fmla="*/ 390 h 429"/>
                <a:gd name="T80" fmla="*/ 668 w 673"/>
                <a:gd name="T81" fmla="*/ 385 h 429"/>
                <a:gd name="T82" fmla="*/ 671 w 673"/>
                <a:gd name="T83" fmla="*/ 378 h 429"/>
                <a:gd name="T84" fmla="*/ 672 w 673"/>
                <a:gd name="T85" fmla="*/ 371 h 429"/>
                <a:gd name="T86" fmla="*/ 673 w 673"/>
                <a:gd name="T87" fmla="*/ 364 h 429"/>
                <a:gd name="T88" fmla="*/ 673 w 673"/>
                <a:gd name="T89" fmla="*/ 357 h 429"/>
                <a:gd name="T90" fmla="*/ 673 w 673"/>
                <a:gd name="T91" fmla="*/ 44 h 429"/>
                <a:gd name="T92" fmla="*/ 673 w 673"/>
                <a:gd name="T93" fmla="*/ 32 h 429"/>
                <a:gd name="T94" fmla="*/ 671 w 673"/>
                <a:gd name="T95" fmla="*/ 21 h 429"/>
                <a:gd name="T96" fmla="*/ 666 w 673"/>
                <a:gd name="T97" fmla="*/ 10 h 429"/>
                <a:gd name="T98" fmla="*/ 661 w 673"/>
                <a:gd name="T99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3" h="429">
                  <a:moveTo>
                    <a:pt x="661" y="0"/>
                  </a:moveTo>
                  <a:lnTo>
                    <a:pt x="357" y="245"/>
                  </a:lnTo>
                  <a:lnTo>
                    <a:pt x="354" y="248"/>
                  </a:lnTo>
                  <a:lnTo>
                    <a:pt x="350" y="248"/>
                  </a:lnTo>
                  <a:lnTo>
                    <a:pt x="346" y="248"/>
                  </a:lnTo>
                  <a:lnTo>
                    <a:pt x="342" y="247"/>
                  </a:lnTo>
                  <a:lnTo>
                    <a:pt x="11" y="6"/>
                  </a:lnTo>
                  <a:lnTo>
                    <a:pt x="7" y="14"/>
                  </a:lnTo>
                  <a:lnTo>
                    <a:pt x="3" y="23"/>
                  </a:lnTo>
                  <a:lnTo>
                    <a:pt x="2" y="33"/>
                  </a:lnTo>
                  <a:lnTo>
                    <a:pt x="0" y="44"/>
                  </a:lnTo>
                  <a:lnTo>
                    <a:pt x="0" y="357"/>
                  </a:lnTo>
                  <a:lnTo>
                    <a:pt x="2" y="365"/>
                  </a:lnTo>
                  <a:lnTo>
                    <a:pt x="2" y="371"/>
                  </a:lnTo>
                  <a:lnTo>
                    <a:pt x="4" y="379"/>
                  </a:lnTo>
                  <a:lnTo>
                    <a:pt x="6" y="385"/>
                  </a:lnTo>
                  <a:lnTo>
                    <a:pt x="9" y="392"/>
                  </a:lnTo>
                  <a:lnTo>
                    <a:pt x="12" y="398"/>
                  </a:lnTo>
                  <a:lnTo>
                    <a:pt x="16" y="403"/>
                  </a:lnTo>
                  <a:lnTo>
                    <a:pt x="21" y="408"/>
                  </a:lnTo>
                  <a:lnTo>
                    <a:pt x="26" y="412"/>
                  </a:lnTo>
                  <a:lnTo>
                    <a:pt x="31" y="417"/>
                  </a:lnTo>
                  <a:lnTo>
                    <a:pt x="36" y="420"/>
                  </a:lnTo>
                  <a:lnTo>
                    <a:pt x="43" y="424"/>
                  </a:lnTo>
                  <a:lnTo>
                    <a:pt x="49" y="425"/>
                  </a:lnTo>
                  <a:lnTo>
                    <a:pt x="57" y="428"/>
                  </a:lnTo>
                  <a:lnTo>
                    <a:pt x="63" y="429"/>
                  </a:lnTo>
                  <a:lnTo>
                    <a:pt x="71" y="429"/>
                  </a:lnTo>
                  <a:lnTo>
                    <a:pt x="601" y="429"/>
                  </a:lnTo>
                  <a:lnTo>
                    <a:pt x="609" y="429"/>
                  </a:lnTo>
                  <a:lnTo>
                    <a:pt x="616" y="428"/>
                  </a:lnTo>
                  <a:lnTo>
                    <a:pt x="623" y="425"/>
                  </a:lnTo>
                  <a:lnTo>
                    <a:pt x="630" y="423"/>
                  </a:lnTo>
                  <a:lnTo>
                    <a:pt x="636" y="420"/>
                  </a:lnTo>
                  <a:lnTo>
                    <a:pt x="643" y="416"/>
                  </a:lnTo>
                  <a:lnTo>
                    <a:pt x="648" y="412"/>
                  </a:lnTo>
                  <a:lnTo>
                    <a:pt x="653" y="407"/>
                  </a:lnTo>
                  <a:lnTo>
                    <a:pt x="657" y="402"/>
                  </a:lnTo>
                  <a:lnTo>
                    <a:pt x="662" y="397"/>
                  </a:lnTo>
                  <a:lnTo>
                    <a:pt x="666" y="390"/>
                  </a:lnTo>
                  <a:lnTo>
                    <a:pt x="668" y="385"/>
                  </a:lnTo>
                  <a:lnTo>
                    <a:pt x="671" y="378"/>
                  </a:lnTo>
                  <a:lnTo>
                    <a:pt x="672" y="371"/>
                  </a:lnTo>
                  <a:lnTo>
                    <a:pt x="673" y="364"/>
                  </a:lnTo>
                  <a:lnTo>
                    <a:pt x="673" y="357"/>
                  </a:lnTo>
                  <a:lnTo>
                    <a:pt x="673" y="44"/>
                  </a:lnTo>
                  <a:lnTo>
                    <a:pt x="673" y="32"/>
                  </a:lnTo>
                  <a:lnTo>
                    <a:pt x="671" y="21"/>
                  </a:lnTo>
                  <a:lnTo>
                    <a:pt x="666" y="1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9" name="Freeform 3507"/>
            <p:cNvSpPr>
              <a:spLocks/>
            </p:cNvSpPr>
            <p:nvPr/>
          </p:nvSpPr>
          <p:spPr bwMode="auto">
            <a:xfrm>
              <a:off x="11049000" y="1400175"/>
              <a:ext cx="244475" cy="98425"/>
            </a:xfrm>
            <a:custGeom>
              <a:avLst/>
              <a:gdLst>
                <a:gd name="T0" fmla="*/ 617 w 617"/>
                <a:gd name="T1" fmla="*/ 11 h 249"/>
                <a:gd name="T2" fmla="*/ 608 w 617"/>
                <a:gd name="T3" fmla="*/ 6 h 249"/>
                <a:gd name="T4" fmla="*/ 599 w 617"/>
                <a:gd name="T5" fmla="*/ 4 h 249"/>
                <a:gd name="T6" fmla="*/ 587 w 617"/>
                <a:gd name="T7" fmla="*/ 1 h 249"/>
                <a:gd name="T8" fmla="*/ 575 w 617"/>
                <a:gd name="T9" fmla="*/ 0 h 249"/>
                <a:gd name="T10" fmla="*/ 46 w 617"/>
                <a:gd name="T11" fmla="*/ 0 h 249"/>
                <a:gd name="T12" fmla="*/ 34 w 617"/>
                <a:gd name="T13" fmla="*/ 1 h 249"/>
                <a:gd name="T14" fmla="*/ 21 w 617"/>
                <a:gd name="T15" fmla="*/ 4 h 249"/>
                <a:gd name="T16" fmla="*/ 10 w 617"/>
                <a:gd name="T17" fmla="*/ 9 h 249"/>
                <a:gd name="T18" fmla="*/ 0 w 617"/>
                <a:gd name="T19" fmla="*/ 15 h 249"/>
                <a:gd name="T20" fmla="*/ 322 w 617"/>
                <a:gd name="T21" fmla="*/ 249 h 249"/>
                <a:gd name="T22" fmla="*/ 617 w 617"/>
                <a:gd name="T23" fmla="*/ 1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7" h="249">
                  <a:moveTo>
                    <a:pt x="617" y="11"/>
                  </a:moveTo>
                  <a:lnTo>
                    <a:pt x="608" y="6"/>
                  </a:lnTo>
                  <a:lnTo>
                    <a:pt x="599" y="4"/>
                  </a:lnTo>
                  <a:lnTo>
                    <a:pt x="587" y="1"/>
                  </a:lnTo>
                  <a:lnTo>
                    <a:pt x="575" y="0"/>
                  </a:lnTo>
                  <a:lnTo>
                    <a:pt x="46" y="0"/>
                  </a:lnTo>
                  <a:lnTo>
                    <a:pt x="34" y="1"/>
                  </a:lnTo>
                  <a:lnTo>
                    <a:pt x="21" y="4"/>
                  </a:lnTo>
                  <a:lnTo>
                    <a:pt x="10" y="9"/>
                  </a:lnTo>
                  <a:lnTo>
                    <a:pt x="0" y="15"/>
                  </a:lnTo>
                  <a:lnTo>
                    <a:pt x="322" y="249"/>
                  </a:lnTo>
                  <a:lnTo>
                    <a:pt x="61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4535823" y="5247126"/>
            <a:ext cx="0" cy="708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175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 smtClean="0"/>
              <a:pPr>
                <a:lnSpc>
                  <a:spcPct val="90000"/>
                </a:lnSpc>
                <a:spcBef>
                  <a:spcPct val="0"/>
                </a:spcBef>
              </a:pPr>
              <a:t>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Ryan Schouten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400" dirty="0"/>
              <a:t>Utah SharePoint User Group President</a:t>
            </a:r>
          </a:p>
          <a:p>
            <a:r>
              <a:rPr lang="en-US" sz="1400" dirty="0"/>
              <a:t>Worked with SharePoint for &gt; 10 years</a:t>
            </a:r>
          </a:p>
          <a:p>
            <a:r>
              <a:rPr lang="en-US" sz="1400" dirty="0"/>
              <a:t>I have experience with SharePoint 2003 – 2016</a:t>
            </a:r>
          </a:p>
          <a:p>
            <a:r>
              <a:rPr lang="en-US" sz="1400" dirty="0"/>
              <a:t>I have worked with </a:t>
            </a:r>
            <a:r>
              <a:rPr lang="en-US" sz="1400" dirty="0" err="1"/>
              <a:t>ASP.Net</a:t>
            </a:r>
            <a:r>
              <a:rPr lang="en-US" sz="1400" dirty="0"/>
              <a:t> for 16 years</a:t>
            </a:r>
          </a:p>
          <a:p>
            <a:r>
              <a:rPr lang="en-US" sz="1400" dirty="0"/>
              <a:t>Microsoft MVP – Office Servers and Services</a:t>
            </a:r>
          </a:p>
          <a:p>
            <a:endParaRPr lang="en-US" sz="1400" dirty="0"/>
          </a:p>
          <a:p>
            <a:r>
              <a:rPr lang="en-US" sz="1400" dirty="0">
                <a:hlinkClick r:id="rId2"/>
              </a:rPr>
              <a:t>http://www.sharepointknight.com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555491"/>
            <a:ext cx="2497664" cy="2497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EE552-BDD0-4687-B1F2-FA499C7E7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25" y="5055033"/>
            <a:ext cx="1143000" cy="55721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4770B9-4FF4-4387-BA42-57B1FA7D7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2" y="4762135"/>
            <a:ext cx="152400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DE38F5-0E16-46F2-A825-E0E57E5BF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430" y="4752610"/>
            <a:ext cx="1524000" cy="1162050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72163A0-5454-4BFD-9B1B-0FB82E8FA0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570" y="4752610"/>
            <a:ext cx="618488" cy="9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27C0A-5388-4B80-A5B9-51B3B4F5E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66" y="1530437"/>
            <a:ext cx="4338977" cy="3254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5E199-927E-4F70-9333-B35109BC1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16" y="2185019"/>
            <a:ext cx="2286000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B2DDD-8335-480C-A643-4B08C3A9B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78" y="3815030"/>
            <a:ext cx="1371600" cy="102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69DD52-0C59-4833-8CBC-77DF6EFCC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" y="3856034"/>
            <a:ext cx="1371600" cy="1028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7BF408-8260-4CFA-89AA-7E2D4E6AC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35" y="3815030"/>
            <a:ext cx="1371600" cy="1028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E61348-B5D6-4AAF-BB30-C04AD9170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54" y="3815030"/>
            <a:ext cx="1371600" cy="1028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8B502B-B6B0-42C2-8EB0-2D26DE000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" y="5030231"/>
            <a:ext cx="1371600" cy="1028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0C65E1-1788-4542-835B-610A0DB2D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78" y="5012541"/>
            <a:ext cx="1371600" cy="10287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36A4AE-FC5D-47AD-91DD-5E4349A814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35" y="4962042"/>
            <a:ext cx="1371600" cy="1028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2938AB-E578-4C40-BFBE-E6F7EBC724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55" y="5026905"/>
            <a:ext cx="1371600" cy="1028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D9D2E0-A5B6-480C-B4A1-06C245FC44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54" y="4962042"/>
            <a:ext cx="1371600" cy="1028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1548982-57F4-48E5-9D96-63B969895F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55" y="3815030"/>
            <a:ext cx="1371600" cy="1028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5EED0F7-AD74-435C-AC37-64FC22B105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16" y="1267224"/>
            <a:ext cx="4121839" cy="10022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8BE07F6-7ADD-48AF-951C-A93B490656E7}"/>
              </a:ext>
            </a:extLst>
          </p:cNvPr>
          <p:cNvSpPr txBox="1"/>
          <p:nvPr/>
        </p:nvSpPr>
        <p:spPr>
          <a:xfrm>
            <a:off x="223382" y="1319933"/>
            <a:ext cx="213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5400" dirty="0">
                <a:solidFill>
                  <a:prstClr val="black"/>
                </a:solidFill>
                <a:latin typeface="Freestyle Script" panose="030804020302050B0404" pitchFamily="66" charset="0"/>
              </a:rPr>
              <a:t>Thank You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7E2026-917F-487D-BB12-0EC782961ABD}"/>
              </a:ext>
            </a:extLst>
          </p:cNvPr>
          <p:cNvSpPr txBox="1"/>
          <p:nvPr/>
        </p:nvSpPr>
        <p:spPr>
          <a:xfrm>
            <a:off x="6902927" y="1319933"/>
            <a:ext cx="199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5400" dirty="0">
                <a:solidFill>
                  <a:prstClr val="black"/>
                </a:solidFill>
                <a:latin typeface="Freestyle Script" panose="030804020302050B0404" pitchFamily="66" charset="0"/>
              </a:rPr>
              <a:t>Sponsors!</a:t>
            </a:r>
            <a:endParaRPr lang="en-US" sz="4050" dirty="0">
              <a:solidFill>
                <a:prstClr val="black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54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938D8A-D6D8-5F42-BFAC-4CB405AF0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15BFF-E6D1-D641-80F6-A9A8CF78CE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7C72C-EAE6-644E-BBF6-02FAC45C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54767"/>
            <a:ext cx="9143999" cy="51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SharePoint Framework (</a:t>
            </a:r>
            <a:r>
              <a:rPr lang="en-US" dirty="0" err="1"/>
              <a:t>SPFx</a:t>
            </a:r>
            <a:r>
              <a:rPr lang="en-US" dirty="0"/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735408" y="1987371"/>
            <a:ext cx="4066532" cy="3457730"/>
            <a:chOff x="6440608" y="1425577"/>
            <a:chExt cx="5533905" cy="470542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3958" y="1425577"/>
              <a:ext cx="1334644" cy="2732280"/>
            </a:xfrm>
            <a:prstGeom prst="rect">
              <a:avLst/>
            </a:prstGeom>
          </p:spPr>
        </p:pic>
        <p:sp>
          <p:nvSpPr>
            <p:cNvPr id="19" name="Left-Right Arrow 18"/>
            <p:cNvSpPr/>
            <p:nvPr/>
          </p:nvSpPr>
          <p:spPr bwMode="auto">
            <a:xfrm>
              <a:off x="6440608" y="4370583"/>
              <a:ext cx="5533905" cy="244914"/>
            </a:xfrm>
            <a:prstGeom prst="left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6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67031" y="4551681"/>
              <a:ext cx="3249632" cy="640607"/>
            </a:xfrm>
            <a:prstGeom prst="rect">
              <a:avLst/>
            </a:prstGeom>
            <a:noFill/>
          </p:spPr>
          <p:txBody>
            <a:bodyPr wrap="none" lIns="137063" tIns="109651" rIns="137063" bIns="109651" rtlCol="0">
              <a:spAutoFit/>
            </a:bodyPr>
            <a:lstStyle/>
            <a:p>
              <a:pPr defTabSz="685274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kern="0" dirty="0">
                  <a:gradFill>
                    <a:gsLst>
                      <a:gs pos="5660">
                        <a:schemeClr val="tx2"/>
                      </a:gs>
                      <a:gs pos="38000">
                        <a:schemeClr val="tx2"/>
                      </a:gs>
                    </a:gsLst>
                    <a:lin ang="5400000" scaled="0"/>
                  </a:gradFill>
                </a:rPr>
                <a:t>SharePoint framework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9148012" y="5390465"/>
              <a:ext cx="2826501" cy="740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66" rIns="0" bIns="34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491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gradFill>
                    <a:gsLst>
                      <a:gs pos="73585">
                        <a:schemeClr val="tx1"/>
                      </a:gs>
                      <a:gs pos="53000">
                        <a:schemeClr val="tx1"/>
                      </a:gs>
                    </a:gsLst>
                    <a:lin ang="5400000" scaled="0"/>
                  </a:gradFill>
                  <a:latin typeface="Segoe UI Semilight"/>
                </a:rPr>
                <a:t>LOB Systems and Cloud Services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448741" y="5179981"/>
              <a:ext cx="233012" cy="42096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6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440609" y="5390465"/>
              <a:ext cx="2533707" cy="740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66" rIns="0" bIns="3426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491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 dirty="0">
                  <a:gradFill>
                    <a:gsLst>
                      <a:gs pos="73585">
                        <a:schemeClr val="tx1"/>
                      </a:gs>
                      <a:gs pos="53000">
                        <a:schemeClr val="tx1"/>
                      </a:gs>
                    </a:gsLst>
                    <a:lin ang="5400000" scaled="0"/>
                  </a:gradFill>
                  <a:latin typeface="Segoe UI Semilight"/>
                </a:rPr>
                <a:t>Microsoft Graph</a:t>
              </a: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7590956" y="5159125"/>
              <a:ext cx="233012" cy="42096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6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Up-Down Arrow 23"/>
            <p:cNvSpPr/>
            <p:nvPr/>
          </p:nvSpPr>
          <p:spPr bwMode="auto">
            <a:xfrm>
              <a:off x="7629745" y="5216542"/>
              <a:ext cx="155434" cy="339050"/>
            </a:xfrm>
            <a:prstGeom prst="upDown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6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Up-Down Arrow 25"/>
            <p:cNvSpPr/>
            <p:nvPr/>
          </p:nvSpPr>
          <p:spPr bwMode="auto">
            <a:xfrm>
              <a:off x="10483544" y="5216542"/>
              <a:ext cx="155434" cy="339050"/>
            </a:xfrm>
            <a:prstGeom prst="upDown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063" tIns="109651" rIns="137063" bIns="1096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868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869" t="1438" r="865" b="979"/>
            <a:stretch/>
          </p:blipFill>
          <p:spPr>
            <a:xfrm>
              <a:off x="8048221" y="1425577"/>
              <a:ext cx="3926292" cy="27322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</p:pic>
        <p:sp>
          <p:nvSpPr>
            <p:cNvPr id="27" name="WP Emphasis 2"/>
            <p:cNvSpPr/>
            <p:nvPr/>
          </p:nvSpPr>
          <p:spPr bwMode="auto">
            <a:xfrm>
              <a:off x="9324056" y="2156218"/>
              <a:ext cx="1347505" cy="168788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7185" tIns="33593" rIns="33593" bIns="6718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14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24" kern="0" spc="-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5031" y="2669861"/>
            <a:ext cx="4030956" cy="2637033"/>
            <a:chOff x="271722" y="2416520"/>
            <a:chExt cx="5376132" cy="3517042"/>
          </a:xfrm>
        </p:grpSpPr>
        <p:sp>
          <p:nvSpPr>
            <p:cNvPr id="10" name="Text Placeholder 1"/>
            <p:cNvSpPr txBox="1">
              <a:spLocks/>
            </p:cNvSpPr>
            <p:nvPr/>
          </p:nvSpPr>
          <p:spPr>
            <a:xfrm>
              <a:off x="271722" y="2416520"/>
              <a:ext cx="5376132" cy="3517042"/>
            </a:xfrm>
            <a:prstGeom prst="rect">
              <a:avLst/>
            </a:prstGeom>
          </p:spPr>
          <p:txBody>
            <a:bodyPr vert="horz" wrap="square" lIns="134387" tIns="68531" rIns="109651" bIns="68531" rtlCol="0">
              <a:sp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4946">
                <a:spcBef>
                  <a:spcPts val="0"/>
                </a:spcBef>
                <a:buNone/>
                <a:defRPr/>
              </a:pP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Modern client-side development</a:t>
              </a: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endParaRPr lang="en-US" sz="1765" dirty="0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Lightweight web and mobile</a:t>
              </a: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endParaRPr lang="en-US" sz="1765" dirty="0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Powers our own experiences</a:t>
              </a: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endParaRPr lang="en-US" sz="1765" dirty="0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Backward compatible </a:t>
              </a:r>
            </a:p>
            <a:p>
              <a:pPr marL="0" indent="0" defTabSz="684946">
                <a:spcBef>
                  <a:spcPts val="0"/>
                </a:spcBef>
                <a:buNone/>
                <a:defRPr/>
              </a:pPr>
              <a:endParaRPr lang="en-US" sz="1765" dirty="0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684946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Supports open source tools </a:t>
              </a:r>
              <a:b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765" dirty="0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and JavaScript web frameworks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37924" y="3021931"/>
              <a:ext cx="5209930" cy="1909214"/>
              <a:chOff x="437924" y="3021931"/>
              <a:chExt cx="5209930" cy="1909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437924" y="3021931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437924" y="4296607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37924" y="3659269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37924" y="4931145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90DA05F3-4114-47E0-AD99-B8AA5F9569B2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9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208759" y="2357319"/>
            <a:ext cx="2770663" cy="2830104"/>
            <a:chOff x="471790" y="2591449"/>
            <a:chExt cx="3768294" cy="3849138"/>
          </a:xfrm>
        </p:grpSpPr>
        <p:sp>
          <p:nvSpPr>
            <p:cNvPr id="4" name="Rectangle 3"/>
            <p:cNvSpPr/>
            <p:nvPr/>
          </p:nvSpPr>
          <p:spPr bwMode="auto">
            <a:xfrm>
              <a:off x="471790" y="2593239"/>
              <a:ext cx="3762803" cy="2590800"/>
            </a:xfrm>
            <a:prstGeom prst="rect">
              <a:avLst/>
            </a:prstGeom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34464" tIns="67232" rIns="134464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2790" y="3277416"/>
              <a:ext cx="3387294" cy="1915787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Visual Studio Code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Atom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Sublime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b="1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and more </a:t>
              </a:r>
              <a:r>
                <a:rPr lang="is-IS" sz="1176" b="1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 your choice!</a:t>
              </a:r>
              <a:endParaRPr lang="en-US" sz="1176" b="1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71791" y="2591449"/>
              <a:ext cx="3762802" cy="575828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36159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71" kern="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  Code Editors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90" y="2701589"/>
              <a:ext cx="365760" cy="32004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578" y="6110984"/>
              <a:ext cx="1563067" cy="32960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578" y="5438276"/>
              <a:ext cx="1887594" cy="44413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8725" y="5585402"/>
              <a:ext cx="753481" cy="753481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3399952" y="2357319"/>
            <a:ext cx="2547504" cy="3097144"/>
            <a:chOff x="8809037" y="2559772"/>
            <a:chExt cx="3464782" cy="4212331"/>
          </a:xfrm>
        </p:grpSpPr>
        <p:sp>
          <p:nvSpPr>
            <p:cNvPr id="8" name="Rectangle 7"/>
            <p:cNvSpPr/>
            <p:nvPr/>
          </p:nvSpPr>
          <p:spPr bwMode="auto">
            <a:xfrm>
              <a:off x="8818134" y="2640403"/>
              <a:ext cx="3455685" cy="2513412"/>
            </a:xfrm>
            <a:prstGeom prst="rect">
              <a:avLst/>
            </a:prstGeom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34464" tIns="67232" rIns="134464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79358" y="3245739"/>
              <a:ext cx="3039177" cy="2568101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React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Angular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Knockout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b="1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and more </a:t>
              </a:r>
              <a:r>
                <a:rPr lang="is-IS" sz="1176" b="1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… your choice!</a:t>
              </a:r>
              <a:endParaRPr lang="en-US" sz="1176" b="1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8809037" y="2559772"/>
              <a:ext cx="3438098" cy="575828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36159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71" kern="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  JavaScript Frameworks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9619" y="2679123"/>
              <a:ext cx="356616" cy="339834"/>
            </a:xfrm>
            <a:prstGeom prst="rect">
              <a:avLst/>
            </a:prstGeom>
          </p:spPr>
        </p:pic>
        <p:pic>
          <p:nvPicPr>
            <p:cNvPr id="26" name="Picture 4" descr="http://red-badger.com/blog/wp-content/uploads/2015/04/react-logo-1000-transparen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9891" y="5266672"/>
              <a:ext cx="821306" cy="821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https://avatars0.githubusercontent.com/u/139426?v=3&amp;s=40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9436" y="5342953"/>
              <a:ext cx="668744" cy="668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http://js.agency/assets/img/hire-freelance-javascript-developers/knockout-js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71" t="29102" r="16465" b="26125"/>
            <a:stretch/>
          </p:blipFill>
          <p:spPr bwMode="auto">
            <a:xfrm>
              <a:off x="9549891" y="6032512"/>
              <a:ext cx="1716241" cy="73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302057" y="2359297"/>
            <a:ext cx="2836599" cy="3186313"/>
            <a:chOff x="410812" y="2042384"/>
            <a:chExt cx="3857972" cy="4333607"/>
          </a:xfrm>
        </p:grpSpPr>
        <p:sp>
          <p:nvSpPr>
            <p:cNvPr id="11" name="Rectangle 10"/>
            <p:cNvSpPr/>
            <p:nvPr/>
          </p:nvSpPr>
          <p:spPr bwMode="auto">
            <a:xfrm>
              <a:off x="437497" y="2042384"/>
              <a:ext cx="3831287" cy="2590800"/>
            </a:xfrm>
            <a:prstGeom prst="rect">
              <a:avLst/>
            </a:prstGeom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34464" tIns="67232" rIns="134464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1811" y="2735486"/>
              <a:ext cx="2867373" cy="228903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Yeoman Templates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Gulp-based Build Process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NodeJS</a:t>
              </a: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/NPM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SystemJS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Webpack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SASS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TypeScript</a:t>
              </a: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br>
                <a:rPr lang="en-US" sz="1176" kern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endParaRPr lang="en-US" sz="1176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10812" y="2049518"/>
              <a:ext cx="3857972" cy="575828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36159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71" kern="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  Build Process &amp; Tooling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5111" y="2130149"/>
              <a:ext cx="356616" cy="4145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921" y="4765693"/>
              <a:ext cx="1015974" cy="88014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35490" y="4734611"/>
              <a:ext cx="419306" cy="94231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71318" y="5805804"/>
              <a:ext cx="1547650" cy="570187"/>
            </a:xfrm>
            <a:prstGeom prst="rect">
              <a:avLst/>
            </a:prstGeom>
          </p:spPr>
        </p:pic>
        <p:pic>
          <p:nvPicPr>
            <p:cNvPr id="33" name="Picture 4" descr="https://upload.wikimedia.org/wikipedia/commons/thumb/d/db/Npm-logo.svg/320px-Npm-logo.svg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643" y="4980797"/>
              <a:ext cx="1161136" cy="449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tooling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3271595" y="1987241"/>
            <a:ext cx="0" cy="3361593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8394CBCC-EC0A-4367-88DF-FFEBB804A70A}"/>
              </a:ext>
            </a:extLst>
          </p:cNvPr>
          <p:cNvSpPr txBox="1">
            <a:spLocks/>
          </p:cNvSpPr>
          <p:nvPr/>
        </p:nvSpPr>
        <p:spPr>
          <a:xfrm>
            <a:off x="8406152" y="6174043"/>
            <a:ext cx="507650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44737" y="2530671"/>
            <a:ext cx="2150841" cy="793809"/>
            <a:chOff x="655637" y="2265226"/>
            <a:chExt cx="2925293" cy="1079635"/>
          </a:xfrm>
        </p:grpSpPr>
        <p:grpSp>
          <p:nvGrpSpPr>
            <p:cNvPr id="3" name="Group 2"/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33616" tIns="33616" rIns="33616" bIns="3361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7206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29" b="1" kern="0" dirty="0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37" y="2628921"/>
            <a:ext cx="1128594" cy="40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7037172" y="2577557"/>
            <a:ext cx="1740245" cy="624030"/>
            <a:chOff x="9672033" y="3490175"/>
            <a:chExt cx="2366853" cy="848724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71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72290">
                <a:defRPr/>
              </a:pPr>
              <a:r>
                <a:rPr lang="en-US" sz="1176" kern="0" dirty="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176" kern="0" dirty="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873840" y="2535408"/>
            <a:ext cx="736425" cy="706031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3529" b="1" kern="0" dirty="0">
                <a:ln w="22225">
                  <a:noFill/>
                  <a:prstDash val="solid"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  <a:endParaRPr lang="fi-FI" sz="3529" b="1" kern="0" dirty="0" err="1">
              <a:ln w="22225">
                <a:noFill/>
                <a:prstDash val="solid"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77" y="4854179"/>
            <a:ext cx="864460" cy="465479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37" y="4900492"/>
            <a:ext cx="1105370" cy="42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4416" y="4618333"/>
            <a:ext cx="366374" cy="8233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13" y="4660119"/>
            <a:ext cx="928588" cy="8044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8762" y="4900493"/>
            <a:ext cx="1212116" cy="44656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0" name="Straight Connector 29"/>
          <p:cNvCxnSpPr/>
          <p:nvPr/>
        </p:nvCxnSpPr>
        <p:spPr>
          <a:xfrm>
            <a:off x="156136" y="3989266"/>
            <a:ext cx="8517776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tool comparison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49993" y="3318422"/>
            <a:ext cx="0" cy="1255979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289661" y="3318422"/>
            <a:ext cx="0" cy="1255979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57602" y="3318422"/>
            <a:ext cx="0" cy="1255979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284822" y="3328960"/>
            <a:ext cx="0" cy="1255979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11907" y="3318422"/>
            <a:ext cx="0" cy="1255979"/>
          </a:xfrm>
          <a:prstGeom prst="line">
            <a:avLst/>
          </a:prstGeom>
          <a:ln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 bwMode="auto">
          <a:xfrm>
            <a:off x="4386200" y="2674673"/>
            <a:ext cx="917045" cy="427502"/>
          </a:xfrm>
          <a:prstGeom prst="roundRect">
            <a:avLst/>
          </a:prstGeom>
          <a:solidFill>
            <a:srgbClr val="0070C0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71" b="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MSBuild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B0995630-F052-42F5-B7B6-72759372A8E4}"/>
              </a:ext>
            </a:extLst>
          </p:cNvPr>
          <p:cNvSpPr txBox="1">
            <a:spLocks/>
          </p:cNvSpPr>
          <p:nvPr/>
        </p:nvSpPr>
        <p:spPr>
          <a:xfrm>
            <a:off x="8447964" y="6174043"/>
            <a:ext cx="465838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017A98-7BBC-47F0-B0BD-489D04B9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SharePoint Framework Extensions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781B41-60FB-4DF7-96FE-5ED4260CD449}"/>
              </a:ext>
            </a:extLst>
          </p:cNvPr>
          <p:cNvGrpSpPr/>
          <p:nvPr/>
        </p:nvGrpSpPr>
        <p:grpSpPr>
          <a:xfrm>
            <a:off x="815867" y="2013129"/>
            <a:ext cx="2620455" cy="870757"/>
            <a:chOff x="6017574" y="1174439"/>
            <a:chExt cx="5777588" cy="2757425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18D148D-1D6F-46E6-9A0E-E141EF3D1E75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Application customizer 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to extend UI or embed JavaScript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575CC4B-EE78-49B6-984E-5E4B8F46BDDC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464E0DB-5EAD-43B8-BBA2-A92318B4A0C1}"/>
              </a:ext>
            </a:extLst>
          </p:cNvPr>
          <p:cNvGrpSpPr/>
          <p:nvPr/>
        </p:nvGrpSpPr>
        <p:grpSpPr>
          <a:xfrm>
            <a:off x="812951" y="4180922"/>
            <a:ext cx="2620454" cy="870757"/>
            <a:chOff x="6017574" y="1174439"/>
            <a:chExt cx="5777589" cy="27574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AC5124-4E0B-4A35-B269-436E67AAF07F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9" cy="2757425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Field customizer </a:t>
              </a:r>
              <a:r>
                <a:rPr lang="en-US" sz="1324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to modify rendering of a field</a:t>
              </a:r>
            </a:p>
            <a:p>
              <a:pPr defTabSz="685327"/>
              <a:endParaRPr lang="en-US" sz="368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246FA6-6A92-4A2A-B38F-7C5011CF62B1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BF50DF-0927-47DA-BF53-344EA504B63D}"/>
              </a:ext>
            </a:extLst>
          </p:cNvPr>
          <p:cNvGrpSpPr/>
          <p:nvPr/>
        </p:nvGrpSpPr>
        <p:grpSpPr>
          <a:xfrm>
            <a:off x="812951" y="3097026"/>
            <a:ext cx="2620454" cy="870757"/>
            <a:chOff x="6017574" y="1174439"/>
            <a:chExt cx="5777588" cy="2757425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62A6D36-FFED-41A5-9621-7562E358A9F4}"/>
                </a:ext>
              </a:extLst>
            </p:cNvPr>
            <p:cNvSpPr/>
            <p:nvPr/>
          </p:nvSpPr>
          <p:spPr bwMode="auto">
            <a:xfrm>
              <a:off x="6017574" y="1174439"/>
              <a:ext cx="5777588" cy="275742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264692" tIns="26469" rIns="79408" bIns="25205" rtlCol="0" anchor="ctr" anchorCtr="0"/>
            <a:lstStyle/>
            <a:p>
              <a:pPr defTabSz="685327"/>
              <a:r>
                <a:rPr lang="en-US" sz="1324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ListView Command Set</a:t>
              </a:r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for adding new buttons to toolbar or context menu</a:t>
              </a:r>
              <a:endParaRPr lang="en-US" sz="3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BFF6804F-45DA-4378-80A2-B26CB2728913}"/>
                </a:ext>
              </a:extLst>
            </p:cNvPr>
            <p:cNvSpPr/>
            <p:nvPr/>
          </p:nvSpPr>
          <p:spPr bwMode="auto">
            <a:xfrm>
              <a:off x="6017576" y="1174439"/>
              <a:ext cx="350194" cy="275742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7205" tIns="67205" rIns="25205" bIns="25205" rtlCol="0" anchor="ctr" anchorCtr="0"/>
            <a:lstStyle/>
            <a:p>
              <a:pPr algn="ctr" defTabSz="685327"/>
              <a:endParaRPr lang="en-US" sz="44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50F2E2-7AA6-4D26-9749-16697F381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724" y="2341301"/>
            <a:ext cx="4561002" cy="21754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2A24266-9C90-48ED-A6E0-B52183F3F3AD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2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B59B-CE2C-4091-9D0B-1C531BB0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architecture of an extension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A5B8812-BA09-4C1D-97FE-4A1F7319402F}"/>
              </a:ext>
            </a:extLst>
          </p:cNvPr>
          <p:cNvGrpSpPr/>
          <p:nvPr/>
        </p:nvGrpSpPr>
        <p:grpSpPr>
          <a:xfrm>
            <a:off x="3560715" y="2364954"/>
            <a:ext cx="1897923" cy="1386872"/>
            <a:chOff x="3824185" y="1638265"/>
            <a:chExt cx="2236972" cy="163462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9774DE7-89C8-42F9-9EE3-FF57B452593C}"/>
                </a:ext>
              </a:extLst>
            </p:cNvPr>
            <p:cNvSpPr/>
            <p:nvPr/>
          </p:nvSpPr>
          <p:spPr bwMode="auto">
            <a:xfrm>
              <a:off x="3824185" y="1829346"/>
              <a:ext cx="1784947" cy="1294307"/>
            </a:xfrm>
            <a:prstGeom prst="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34285" tIns="34285" rIns="34285" bIns="34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1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  <a:cs typeface="Segoe UI" pitchFamily="34" charset="0"/>
                </a:rPr>
                <a:t>SharePoint </a:t>
              </a:r>
              <a:br>
                <a:rPr lang="en-US" sz="1200" dirty="0">
                  <a:solidFill>
                    <a:schemeClr val="bg2">
                      <a:lumMod val="25000"/>
                    </a:schemeClr>
                  </a:solidFill>
                  <a:cs typeface="Segoe UI" pitchFamily="34" charset="0"/>
                </a:rPr>
              </a:br>
              <a:r>
                <a:rPr lang="en-US" sz="1200" dirty="0">
                  <a:solidFill>
                    <a:schemeClr val="bg2">
                      <a:lumMod val="25000"/>
                    </a:schemeClr>
                  </a:solidFill>
                  <a:cs typeface="Segoe UI" pitchFamily="34" charset="0"/>
                </a:rPr>
                <a:t>Online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BF36E5-FB19-446B-B599-708857730F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12751" y="1638265"/>
              <a:ext cx="1148406" cy="688997"/>
              <a:chOff x="5192120" y="3272891"/>
              <a:chExt cx="1696932" cy="1018089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8B8C012-4255-4DAD-BB7B-0C361A158D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2120" y="3272891"/>
                <a:ext cx="1595281" cy="1018089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C119A1F-5E31-474B-BC52-FFA085E6F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1093" y="3272891"/>
                <a:ext cx="787959" cy="760637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B733F88-05FD-46AE-BE87-A530A14E7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4311" y="2782721"/>
              <a:ext cx="489642" cy="49017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DABC55-94DA-432C-8F6C-626ADBBCFCD8}"/>
              </a:ext>
            </a:extLst>
          </p:cNvPr>
          <p:cNvGrpSpPr/>
          <p:nvPr/>
        </p:nvGrpSpPr>
        <p:grpSpPr>
          <a:xfrm>
            <a:off x="6094814" y="3712857"/>
            <a:ext cx="1315839" cy="755969"/>
            <a:chOff x="4772232" y="5510466"/>
            <a:chExt cx="1789633" cy="102817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48FB1AF-262B-4A32-8CF4-2F98360576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00769" y="5510466"/>
              <a:ext cx="541552" cy="612000"/>
              <a:chOff x="1776745" y="4741916"/>
              <a:chExt cx="489172" cy="55280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BA313D7-F10C-4A2A-9ABB-7E490D9B1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5786" y="4741916"/>
                <a:ext cx="480131" cy="552806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943A7A-5A40-43A3-8398-B5C3AD2ADAAF}"/>
                  </a:ext>
                </a:extLst>
              </p:cNvPr>
              <p:cNvSpPr txBox="1"/>
              <p:nvPr/>
            </p:nvSpPr>
            <p:spPr>
              <a:xfrm>
                <a:off x="1776745" y="4988029"/>
                <a:ext cx="481051" cy="225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1324" b="1" dirty="0">
                    <a:gradFill>
                      <a:gsLst>
                        <a:gs pos="69912">
                          <a:schemeClr val="accent3"/>
                        </a:gs>
                        <a:gs pos="30000">
                          <a:schemeClr val="accent3"/>
                        </a:gs>
                      </a:gsLst>
                      <a:lin ang="5400000" scaled="0"/>
                    </a:gradFill>
                  </a:rPr>
                  <a:t>js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E884B0-BF24-4124-B0E7-D566C8B7878F}"/>
                </a:ext>
              </a:extLst>
            </p:cNvPr>
            <p:cNvSpPr/>
            <p:nvPr/>
          </p:nvSpPr>
          <p:spPr bwMode="auto">
            <a:xfrm>
              <a:off x="4772232" y="5891710"/>
              <a:ext cx="1789633" cy="6469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76" dirty="0">
                  <a:solidFill>
                    <a:schemeClr val="tx1">
                      <a:lumMod val="75000"/>
                    </a:schemeClr>
                  </a:solidFill>
                </a:rPr>
                <a:t>JavaScript Library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3BCCB44-DF85-4B8B-8273-3E43C4628C27}"/>
              </a:ext>
            </a:extLst>
          </p:cNvPr>
          <p:cNvCxnSpPr/>
          <p:nvPr/>
        </p:nvCxnSpPr>
        <p:spPr>
          <a:xfrm flipH="1">
            <a:off x="5188127" y="2207953"/>
            <a:ext cx="1307864" cy="278936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ED8F61-7532-49AD-8DF1-99EFC97BF59F}"/>
              </a:ext>
            </a:extLst>
          </p:cNvPr>
          <p:cNvCxnSpPr>
            <a:cxnSpLocks/>
          </p:cNvCxnSpPr>
          <p:nvPr/>
        </p:nvCxnSpPr>
        <p:spPr>
          <a:xfrm flipV="1">
            <a:off x="4636973" y="3937843"/>
            <a:ext cx="1859018" cy="14008"/>
          </a:xfrm>
          <a:prstGeom prst="straightConnector1">
            <a:avLst/>
          </a:prstGeom>
          <a:ln w="50800">
            <a:solidFill>
              <a:schemeClr val="tx2"/>
            </a:solidFill>
            <a:prstDash val="sysDash"/>
            <a:headEnd type="stealth" w="lg" len="lg"/>
            <a:tailEnd type="none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0" name="Picture 39" descr="A picture containing screenshot, monitor&#10;&#10;Description generated with very high confidence">
            <a:extLst>
              <a:ext uri="{FF2B5EF4-FFF2-40B4-BE49-F238E27FC236}">
                <a16:creationId xmlns:a16="http://schemas.microsoft.com/office/drawing/2014/main" id="{4F369FF6-DDBA-4D18-854A-CD27BF275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08" y="3058390"/>
            <a:ext cx="3273169" cy="17095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A96AEFB-FFD4-461B-91A5-01B8AD23279F}"/>
              </a:ext>
            </a:extLst>
          </p:cNvPr>
          <p:cNvSpPr/>
          <p:nvPr/>
        </p:nvSpPr>
        <p:spPr bwMode="auto">
          <a:xfrm>
            <a:off x="1092246" y="3149825"/>
            <a:ext cx="3544729" cy="238051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9408" tIns="34285" rIns="34285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13" fontAlgn="base">
              <a:spcBef>
                <a:spcPct val="0"/>
              </a:spcBef>
              <a:spcAft>
                <a:spcPct val="0"/>
              </a:spcAft>
            </a:pPr>
            <a:r>
              <a:rPr lang="en-US" sz="1324" b="1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</a:rPr>
              <a:t>Extension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764661-7BF9-461C-9D24-95417BFD65E6}"/>
              </a:ext>
            </a:extLst>
          </p:cNvPr>
          <p:cNvSpPr/>
          <p:nvPr/>
        </p:nvSpPr>
        <p:spPr bwMode="auto">
          <a:xfrm>
            <a:off x="1092246" y="4605152"/>
            <a:ext cx="3544729" cy="238051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9408" tIns="34285" rIns="34285" bIns="34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13" fontAlgn="base">
              <a:spcBef>
                <a:spcPct val="0"/>
              </a:spcBef>
              <a:spcAft>
                <a:spcPct val="0"/>
              </a:spcAft>
            </a:pPr>
            <a:r>
              <a:rPr lang="en-US" sz="1324" b="1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</a:rPr>
              <a:t>Extension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4781C8-876E-499D-BA92-D6E75D1819EF}"/>
              </a:ext>
            </a:extLst>
          </p:cNvPr>
          <p:cNvGrpSpPr>
            <a:grpSpLocks noChangeAspect="1"/>
          </p:cNvGrpSpPr>
          <p:nvPr/>
        </p:nvGrpSpPr>
        <p:grpSpPr>
          <a:xfrm>
            <a:off x="923629" y="4638356"/>
            <a:ext cx="317631" cy="356483"/>
            <a:chOff x="8756011" y="4457628"/>
            <a:chExt cx="1121405" cy="125856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AAA13E-A5F3-433A-95B8-336214697EDC}"/>
                </a:ext>
              </a:extLst>
            </p:cNvPr>
            <p:cNvGrpSpPr/>
            <p:nvPr/>
          </p:nvGrpSpPr>
          <p:grpSpPr>
            <a:xfrm>
              <a:off x="8756011" y="4530388"/>
              <a:ext cx="1121405" cy="1121405"/>
              <a:chOff x="8756011" y="4530388"/>
              <a:chExt cx="1121405" cy="112140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7444E18-765E-42DE-889F-057B93DE0F2A}"/>
                  </a:ext>
                </a:extLst>
              </p:cNvPr>
              <p:cNvSpPr/>
              <p:nvPr/>
            </p:nvSpPr>
            <p:spPr bwMode="auto">
              <a:xfrm>
                <a:off x="8756011" y="4530388"/>
                <a:ext cx="1121405" cy="112140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64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7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8859C6F-5BD5-41F6-BA6D-48C6BBA9AE8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96965" y="4836452"/>
                <a:ext cx="715793" cy="540000"/>
                <a:chOff x="5784587" y="4234924"/>
                <a:chExt cx="808975" cy="610297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07E01E0-F10B-4B5D-AC3A-B5D7317CAC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4587" y="4234924"/>
                  <a:ext cx="666415" cy="527251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19AE47A6-42AD-42E3-A72A-9404C7220A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47335" y="4389009"/>
                  <a:ext cx="446227" cy="456212"/>
                </a:xfrm>
                <a:prstGeom prst="rect">
                  <a:avLst/>
                </a:prstGeom>
              </p:spPr>
            </p:pic>
          </p:grpSp>
        </p:grp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714A73E-B778-4972-8685-D290D14B7FF2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 flipH="1">
              <a:off x="9244051" y="5588907"/>
              <a:ext cx="146572" cy="1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en-US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589EF569-516B-4A29-8284-9991589AB982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44051" y="4476914"/>
              <a:ext cx="146572" cy="1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en-US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588446-6732-43C6-9798-22CD03A7BE65}"/>
              </a:ext>
            </a:extLst>
          </p:cNvPr>
          <p:cNvGrpSpPr>
            <a:grpSpLocks noChangeAspect="1"/>
          </p:cNvGrpSpPr>
          <p:nvPr/>
        </p:nvGrpSpPr>
        <p:grpSpPr>
          <a:xfrm>
            <a:off x="916569" y="3199242"/>
            <a:ext cx="317631" cy="356483"/>
            <a:chOff x="8756011" y="4457628"/>
            <a:chExt cx="1121405" cy="12585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2905DA1-CB0F-4268-9D1E-90485A646CD7}"/>
                </a:ext>
              </a:extLst>
            </p:cNvPr>
            <p:cNvGrpSpPr/>
            <p:nvPr/>
          </p:nvGrpSpPr>
          <p:grpSpPr>
            <a:xfrm>
              <a:off x="8756011" y="4530388"/>
              <a:ext cx="1121405" cy="1121405"/>
              <a:chOff x="8756011" y="4530388"/>
              <a:chExt cx="1121405" cy="1121405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2E8ADDE-85CC-42B1-BF1E-C00087EFE6EE}"/>
                  </a:ext>
                </a:extLst>
              </p:cNvPr>
              <p:cNvSpPr/>
              <p:nvPr/>
            </p:nvSpPr>
            <p:spPr bwMode="auto">
              <a:xfrm>
                <a:off x="8756011" y="4530388"/>
                <a:ext cx="1121405" cy="112140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64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47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A6871E1-7DD5-4A5E-9920-072D21B9108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96965" y="4836452"/>
                <a:ext cx="715793" cy="540000"/>
                <a:chOff x="5784587" y="4234924"/>
                <a:chExt cx="808975" cy="610297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F7D1144E-A542-45B5-9E5C-9E55C46E2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4587" y="4234924"/>
                  <a:ext cx="666415" cy="527251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EF17B623-4082-4778-9B66-1F53C2D72C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47335" y="4389009"/>
                  <a:ext cx="446227" cy="456212"/>
                </a:xfrm>
                <a:prstGeom prst="rect">
                  <a:avLst/>
                </a:prstGeom>
              </p:spPr>
            </p:pic>
          </p:grpSp>
        </p:grp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A330EEC-8C06-4D97-9310-5966C8B9F763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 flipH="1">
              <a:off x="9244051" y="5588907"/>
              <a:ext cx="146572" cy="1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en-US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26B8E2F7-C92D-45DD-B7AA-B2FD9F6BB456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44051" y="4476914"/>
              <a:ext cx="146572" cy="1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</a:pPr>
              <a:endParaRPr lang="en-US" sz="147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B4B23A6-2D2E-4D93-81DD-E3C36EF6F527}"/>
              </a:ext>
            </a:extLst>
          </p:cNvPr>
          <p:cNvCxnSpPr>
            <a:cxnSpLocks/>
          </p:cNvCxnSpPr>
          <p:nvPr/>
        </p:nvCxnSpPr>
        <p:spPr>
          <a:xfrm flipH="1">
            <a:off x="7047146" y="2949524"/>
            <a:ext cx="633773" cy="691033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4">
            <a:extLst>
              <a:ext uri="{FF2B5EF4-FFF2-40B4-BE49-F238E27FC236}">
                <a16:creationId xmlns:a16="http://schemas.microsoft.com/office/drawing/2014/main" id="{4878117E-2015-4D17-831C-9D38862091BD}"/>
              </a:ext>
            </a:extLst>
          </p:cNvPr>
          <p:cNvSpPr txBox="1"/>
          <p:nvPr/>
        </p:nvSpPr>
        <p:spPr>
          <a:xfrm>
            <a:off x="6831029" y="2474281"/>
            <a:ext cx="1667747" cy="856785"/>
          </a:xfrm>
          <a:prstGeom prst="rect">
            <a:avLst/>
          </a:prstGeom>
          <a:solidFill>
            <a:srgbClr val="505050"/>
          </a:solidFill>
          <a:ln w="19050">
            <a:noFill/>
            <a:prstDash val="solid"/>
            <a:miter lim="800000"/>
          </a:ln>
          <a:effectLst/>
        </p:spPr>
        <p:txBody>
          <a:bodyPr wrap="square" lIns="41922" tIns="20961" rIns="67077" bIns="20961" rtlCol="0" anchor="ctr" anchorCtr="0">
            <a:spAutoFit/>
          </a:bodyPr>
          <a:lstStyle>
            <a:defPPr>
              <a:defRPr lang="en-US"/>
            </a:defPPr>
            <a:lvl1pPr marL="0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7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3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1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91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6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4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624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882" dirty="0">
                <a:solidFill>
                  <a:schemeClr val="bg1"/>
                </a:solidFill>
              </a:rPr>
              <a:t>SharePoint Framework Extension assets hosted from CDN. Could be also a folder or library in the SharePoint tenant, which acts as a centralized deployment location.</a:t>
            </a:r>
          </a:p>
        </p:txBody>
      </p:sp>
      <p:sp>
        <p:nvSpPr>
          <p:cNvPr id="61" name="Slide Number Placeholder 3">
            <a:extLst>
              <a:ext uri="{FF2B5EF4-FFF2-40B4-BE49-F238E27FC236}">
                <a16:creationId xmlns:a16="http://schemas.microsoft.com/office/drawing/2014/main" id="{14035E80-C956-43E3-98A4-303E9834162C}"/>
              </a:ext>
            </a:extLst>
          </p:cNvPr>
          <p:cNvSpPr txBox="1">
            <a:spLocks/>
          </p:cNvSpPr>
          <p:nvPr/>
        </p:nvSpPr>
        <p:spPr>
          <a:xfrm>
            <a:off x="8370631" y="6174043"/>
            <a:ext cx="623247" cy="485318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219001E7-44B7-41BC-93FC-562CB9664D4C}" type="slidenum">
              <a:rPr lang="en-US"/>
              <a:pPr>
                <a:lnSpc>
                  <a:spcPct val="90000"/>
                </a:lnSpc>
                <a:spcBef>
                  <a:spcPct val="0"/>
                </a:spcBef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503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C20F1D"/>
      </a:accent1>
      <a:accent2>
        <a:srgbClr val="A5A5A5"/>
      </a:accent2>
      <a:accent3>
        <a:srgbClr val="000000"/>
      </a:accent3>
      <a:accent4>
        <a:srgbClr val="BFBFBF"/>
      </a:accent4>
      <a:accent5>
        <a:srgbClr val="A5A5A5"/>
      </a:accent5>
      <a:accent6>
        <a:srgbClr val="595959"/>
      </a:accent6>
      <a:hlink>
        <a:srgbClr val="F36D1B"/>
      </a:hlink>
      <a:folHlink>
        <a:srgbClr val="919191"/>
      </a:folHlink>
    </a:clrScheme>
    <a:fontScheme name="Custom 7">
      <a:majorFont>
        <a:latin typeface="Hevetica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53447"/>
        </a:solidFill>
        <a:ln>
          <a:noFill/>
        </a:ln>
      </a:spPr>
      <a:bodyPr rtlCol="0" anchor="ctr"/>
      <a:lstStyle>
        <a:defPPr algn="ctr">
          <a:defRPr sz="135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harePoint template.pptx" id="{FF729BDD-E34E-4004-929B-A2D4E75748B4}" vid="{5A236E03-7B23-4118-8E81-1B6A231310E4}"/>
    </a:ext>
  </a:extLst>
</a:theme>
</file>

<file path=ppt/theme/theme2.xml><?xml version="1.0" encoding="utf-8"?>
<a:theme xmlns:a="http://schemas.openxmlformats.org/drawingml/2006/main" name="2_Office Theme">
  <a:themeElements>
    <a:clrScheme name="Custom 1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C20F1D"/>
      </a:accent1>
      <a:accent2>
        <a:srgbClr val="A5A5A5"/>
      </a:accent2>
      <a:accent3>
        <a:srgbClr val="000000"/>
      </a:accent3>
      <a:accent4>
        <a:srgbClr val="BFBFBF"/>
      </a:accent4>
      <a:accent5>
        <a:srgbClr val="A5A5A5"/>
      </a:accent5>
      <a:accent6>
        <a:srgbClr val="595959"/>
      </a:accent6>
      <a:hlink>
        <a:srgbClr val="F36D1B"/>
      </a:hlink>
      <a:folHlink>
        <a:srgbClr val="919191"/>
      </a:folHlink>
    </a:clrScheme>
    <a:fontScheme name="Custom 7">
      <a:majorFont>
        <a:latin typeface="Hevetica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53447"/>
        </a:solidFill>
        <a:ln>
          <a:noFill/>
        </a:ln>
      </a:spPr>
      <a:bodyPr rtlCol="0" anchor="ctr"/>
      <a:lstStyle>
        <a:defPPr algn="ctr">
          <a:defRPr sz="135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harePointKnight Template.potx" id="{851C96D8-AB72-493D-A6CD-F7983EC0B6BB}" vid="{B5FBFF8E-2F24-4947-8F91-8958628CB58B}"/>
    </a:ext>
  </a:extLst>
</a:theme>
</file>

<file path=ppt/theme/theme3.xml><?xml version="1.0" encoding="utf-8"?>
<a:theme xmlns:a="http://schemas.openxmlformats.org/drawingml/2006/main" name="3_Office Theme">
  <a:themeElements>
    <a:clrScheme name="Custom 13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C20F1D"/>
      </a:accent1>
      <a:accent2>
        <a:srgbClr val="A5A5A5"/>
      </a:accent2>
      <a:accent3>
        <a:srgbClr val="000000"/>
      </a:accent3>
      <a:accent4>
        <a:srgbClr val="BFBFBF"/>
      </a:accent4>
      <a:accent5>
        <a:srgbClr val="A5A5A5"/>
      </a:accent5>
      <a:accent6>
        <a:srgbClr val="595959"/>
      </a:accent6>
      <a:hlink>
        <a:srgbClr val="F36D1B"/>
      </a:hlink>
      <a:folHlink>
        <a:srgbClr val="919191"/>
      </a:folHlink>
    </a:clrScheme>
    <a:fontScheme name="Custom 7">
      <a:majorFont>
        <a:latin typeface="Hevetica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53447"/>
        </a:solidFill>
        <a:ln>
          <a:noFill/>
        </a:ln>
      </a:spPr>
      <a:bodyPr rtlCol="0" anchor="ctr"/>
      <a:lstStyle>
        <a:defPPr algn="ctr">
          <a:defRPr sz="135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harePointKnight Template.potx [Autosaved]" id="{DF7D70D9-75BF-4A46-A1DD-A6C0D6596FA1}" vid="{1879CA06-7C08-45CB-8139-3CD920A1606F}"/>
    </a:ext>
  </a:extLst>
</a:theme>
</file>

<file path=ppt/theme/theme4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4423</TotalTime>
  <Words>483</Words>
  <Application>Microsoft Office PowerPoint</Application>
  <PresentationFormat>On-screen Show (4:3)</PresentationFormat>
  <Paragraphs>110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Freestyle Script</vt:lpstr>
      <vt:lpstr>Gotham Book</vt:lpstr>
      <vt:lpstr>Hevetica</vt:lpstr>
      <vt:lpstr>Open Sans</vt:lpstr>
      <vt:lpstr>Open Sans Light</vt:lpstr>
      <vt:lpstr>Roboto</vt:lpstr>
      <vt:lpstr>Segoe UI</vt:lpstr>
      <vt:lpstr>Segoe UI Semilight</vt:lpstr>
      <vt:lpstr>Times New Roman</vt:lpstr>
      <vt:lpstr>Wingdings</vt:lpstr>
      <vt:lpstr>1_Office Theme</vt:lpstr>
      <vt:lpstr>2_Office Theme</vt:lpstr>
      <vt:lpstr>3_Office Theme</vt:lpstr>
      <vt:lpstr>4_Office Theme</vt:lpstr>
      <vt:lpstr>Office Theme</vt:lpstr>
      <vt:lpstr>SharePoint Framework Extensions and You</vt:lpstr>
      <vt:lpstr>About Me</vt:lpstr>
      <vt:lpstr>PowerPoint Presentation</vt:lpstr>
      <vt:lpstr>PowerPoint Presentation</vt:lpstr>
      <vt:lpstr>SharePoint Framework (SPFx)</vt:lpstr>
      <vt:lpstr>Open source tooling</vt:lpstr>
      <vt:lpstr>Server side tool comparison</vt:lpstr>
      <vt:lpstr>SharePoint Framework Extensions</vt:lpstr>
      <vt:lpstr>Logical architecture of an extension</vt:lpstr>
      <vt:lpstr>Application Customizer</vt:lpstr>
      <vt:lpstr>Field Customizer</vt:lpstr>
      <vt:lpstr>ListView Command Sets</vt:lpstr>
      <vt:lpstr>Debugging SharePoint Framework Extension</vt:lpstr>
      <vt:lpstr>PowerPoint Presentation</vt:lpstr>
      <vt:lpstr>Deploying our SharePoint Framework Extension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DamiCreative</dc:creator>
  <cp:lastModifiedBy>Ryan Schouten</cp:lastModifiedBy>
  <cp:revision>221</cp:revision>
  <dcterms:created xsi:type="dcterms:W3CDTF">2017-05-04T09:45:03Z</dcterms:created>
  <dcterms:modified xsi:type="dcterms:W3CDTF">2018-04-07T17:47:08Z</dcterms:modified>
</cp:coreProperties>
</file>